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5" r:id="rId1"/>
  </p:sldMasterIdLst>
  <p:notesMasterIdLst>
    <p:notesMasterId r:id="rId13"/>
  </p:notesMasterIdLst>
  <p:handoutMasterIdLst>
    <p:handoutMasterId r:id="rId14"/>
  </p:handoutMasterIdLst>
  <p:sldIdLst>
    <p:sldId id="2076137852" r:id="rId2"/>
    <p:sldId id="2076137858" r:id="rId3"/>
    <p:sldId id="2076137862" r:id="rId4"/>
    <p:sldId id="2076137864" r:id="rId5"/>
    <p:sldId id="256" r:id="rId6"/>
    <p:sldId id="2076137865" r:id="rId7"/>
    <p:sldId id="2076137866" r:id="rId8"/>
    <p:sldId id="2076137860" r:id="rId9"/>
    <p:sldId id="2076137859" r:id="rId10"/>
    <p:sldId id="2076137861" r:id="rId11"/>
    <p:sldId id="2076137867" r:id="rId12"/>
  </p:sldIdLst>
  <p:sldSz cx="12190413" cy="6858000"/>
  <p:notesSz cx="6888163" cy="10020300"/>
  <p:custDataLst>
    <p:tags r:id="rId1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3">
          <p15:clr>
            <a:srgbClr val="A4A3A4"/>
          </p15:clr>
        </p15:guide>
        <p15:guide id="3" pos="619">
          <p15:clr>
            <a:srgbClr val="A4A3A4"/>
          </p15:clr>
        </p15:guide>
        <p15:guide id="15" orient="horz" pos="2478">
          <p15:clr>
            <a:srgbClr val="A4A3A4"/>
          </p15:clr>
        </p15:guide>
        <p15:guide id="16" orient="horz" pos="2704">
          <p15:clr>
            <a:srgbClr val="A4A3A4"/>
          </p15:clr>
        </p15:guide>
        <p15:guide id="17" orient="horz" pos="4110" userDrawn="1">
          <p15:clr>
            <a:srgbClr val="A4A3A4"/>
          </p15:clr>
        </p15:guide>
        <p15:guide id="18" orient="horz" pos="2592">
          <p15:clr>
            <a:srgbClr val="A4A3A4"/>
          </p15:clr>
        </p15:guide>
        <p15:guide id="19" pos="7422">
          <p15:clr>
            <a:srgbClr val="A4A3A4"/>
          </p15:clr>
        </p15:guide>
        <p15:guide id="20" pos="2149">
          <p15:clr>
            <a:srgbClr val="A4A3A4"/>
          </p15:clr>
        </p15:guide>
        <p15:guide id="21" pos="3908">
          <p15:clr>
            <a:srgbClr val="A4A3A4"/>
          </p15:clr>
        </p15:guide>
        <p15:guide id="22" pos="2376">
          <p15:clr>
            <a:srgbClr val="A4A3A4"/>
          </p15:clr>
        </p15:guide>
        <p15:guide id="23" pos="5666">
          <p15:clr>
            <a:srgbClr val="A4A3A4"/>
          </p15:clr>
        </p15:guide>
        <p15:guide id="24" pos="5894">
          <p15:clr>
            <a:srgbClr val="A4A3A4"/>
          </p15:clr>
        </p15:guide>
        <p15:guide id="25" pos="4134">
          <p15:clr>
            <a:srgbClr val="A4A3A4"/>
          </p15:clr>
        </p15:guide>
        <p15:guide id="26" pos="40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  <p15:guide id="3" orient="horz" pos="2857">
          <p15:clr>
            <a:srgbClr val="A4A3A4"/>
          </p15:clr>
        </p15:guide>
        <p15:guide id="4" pos="19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713"/>
    <a:srgbClr val="00A5E2"/>
    <a:srgbClr val="E61A5D"/>
    <a:srgbClr val="FF3162"/>
    <a:srgbClr val="624963"/>
    <a:srgbClr val="D30F4B"/>
    <a:srgbClr val="0091DF"/>
    <a:srgbClr val="00617F"/>
    <a:srgbClr val="2B6640"/>
    <a:srgbClr val="66B5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/>
    <p:restoredTop sz="95510" autoAdjust="0"/>
  </p:normalViewPr>
  <p:slideViewPr>
    <p:cSldViewPr snapToGrid="0" snapToObjects="1" showGuides="1">
      <p:cViewPr varScale="1">
        <p:scale>
          <a:sx n="113" d="100"/>
          <a:sy n="113" d="100"/>
        </p:scale>
        <p:origin x="560" y="176"/>
      </p:cViewPr>
      <p:guideLst>
        <p:guide orient="horz" pos="1093"/>
        <p:guide pos="619"/>
        <p:guide orient="horz" pos="2478"/>
        <p:guide orient="horz" pos="2704"/>
        <p:guide orient="horz" pos="4110"/>
        <p:guide orient="horz" pos="2592"/>
        <p:guide pos="7422"/>
        <p:guide pos="2149"/>
        <p:guide pos="3908"/>
        <p:guide pos="2376"/>
        <p:guide pos="5666"/>
        <p:guide pos="5894"/>
        <p:guide pos="4134"/>
        <p:guide pos="40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47" d="100"/>
          <a:sy n="147" d="100"/>
        </p:scale>
        <p:origin x="5104" y="208"/>
      </p:cViewPr>
      <p:guideLst>
        <p:guide orient="horz" pos="2880"/>
        <p:guide pos="2160"/>
        <p:guide orient="horz" pos="2857"/>
        <p:guide pos="19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82216" y="176715"/>
            <a:ext cx="5983605" cy="178569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63" indent="0">
              <a:defRPr sz="700"/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2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216864" y="10247862"/>
            <a:ext cx="492259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8/25/23</a:t>
            </a:fld>
            <a:endParaRPr lang="en-US"/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494926" y="10247862"/>
            <a:ext cx="5567925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63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175703" y="10247862"/>
            <a:ext cx="190528" cy="178569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5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6344694" y="198300"/>
            <a:ext cx="364430" cy="39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593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wmf"/><Relationship Id="rId1" Type="http://schemas.openxmlformats.org/officeDocument/2006/relationships/theme" Target="../theme/them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153988" y="617538"/>
            <a:ext cx="3292475" cy="1852612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txBody>
          <a:bodyPr vert="horz" lIns="87598" tIns="43799" rIns="87598" bIns="4379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192788" y="2938490"/>
            <a:ext cx="6506513" cy="646503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199933" y="183269"/>
            <a:ext cx="5900408" cy="185193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700"/>
            </a:lvl1pPr>
            <a:lvl2pPr marL="4563" indent="0">
              <a:defRPr sz="700"/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4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6157508" y="9658526"/>
            <a:ext cx="540250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>
                <a:noFill/>
              </a:defRPr>
            </a:lvl1pPr>
            <a:lvl2pPr marL="0" indent="0">
              <a:defRPr sz="700">
                <a:noFill/>
              </a:defRPr>
            </a:lvl2pPr>
            <a:lvl3pPr marL="0" indent="0" algn="l">
              <a:defRPr sz="700">
                <a:noFill/>
              </a:defRPr>
            </a:lvl3pPr>
            <a:lvl4pPr marL="0" indent="0">
              <a:defRPr sz="700">
                <a:noFill/>
              </a:defRPr>
            </a:lvl4pPr>
            <a:lvl5pPr marL="0" indent="0">
              <a:defRPr sz="700">
                <a:noFill/>
              </a:defRPr>
            </a:lvl5pPr>
            <a:lvl6pPr marL="0" indent="0">
              <a:defRPr sz="700">
                <a:noFill/>
              </a:defRPr>
            </a:lvl6pPr>
            <a:lvl7pPr marL="0" indent="0">
              <a:defRPr sz="700">
                <a:noFill/>
              </a:defRPr>
            </a:lvl7pPr>
            <a:lvl8pPr marL="0" indent="0">
              <a:defRPr sz="700">
                <a:noFill/>
              </a:defRPr>
            </a:lvl8pPr>
            <a:lvl9pPr marL="0" indent="0">
              <a:defRPr sz="700">
                <a:noFill/>
              </a:defRPr>
            </a:lvl9pPr>
          </a:lstStyle>
          <a:p>
            <a:fld id="{D4C110CA-FC68-43DA-BD62-0A387A11A067}" type="datetimeFigureOut">
              <a:rPr lang="en-US" smtClean="0"/>
              <a:pPr/>
              <a:t>8/25/23</a:t>
            </a:fld>
            <a:endParaRPr lang="en-US"/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4"/>
          </p:nvPr>
        </p:nvSpPr>
        <p:spPr bwMode="gray">
          <a:xfrm>
            <a:off x="547782" y="9658526"/>
            <a:ext cx="5465661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700"/>
            </a:lvl1pPr>
            <a:lvl2pPr marL="4563" indent="0">
              <a:defRPr sz="700">
                <a:solidFill>
                  <a:schemeClr val="tx1"/>
                </a:solidFill>
              </a:defRPr>
            </a:lvl2pPr>
            <a:lvl3pPr marL="0" indent="0">
              <a:defRPr sz="700"/>
            </a:lvl3pPr>
            <a:lvl4pPr marL="4563" indent="0">
              <a:defRPr sz="700"/>
            </a:lvl4pPr>
            <a:lvl5pPr marL="0" indent="0">
              <a:defRPr sz="700"/>
            </a:lvl5pPr>
            <a:lvl6pPr marL="4563" indent="0">
              <a:defRPr sz="700"/>
            </a:lvl6pPr>
            <a:lvl7pPr marL="0" indent="0">
              <a:defRPr sz="700"/>
            </a:lvl7pPr>
            <a:lvl8pPr marL="4563" indent="0">
              <a:defRPr sz="700"/>
            </a:lvl8pPr>
            <a:lvl9pPr marL="0" indent="0">
              <a:defRPr sz="700"/>
            </a:lvl9pPr>
          </a:lstStyle>
          <a:p>
            <a:endParaRPr lang="en-US"/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5"/>
          </p:nvPr>
        </p:nvSpPr>
        <p:spPr bwMode="gray">
          <a:xfrm>
            <a:off x="192834" y="9658526"/>
            <a:ext cx="208896" cy="185193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700"/>
            </a:lvl1pPr>
            <a:lvl2pPr marL="0" indent="0">
              <a:defRPr sz="700"/>
            </a:lvl2pPr>
            <a:lvl3pPr marL="0" indent="0">
              <a:defRPr sz="700"/>
            </a:lvl3pPr>
            <a:lvl4pPr marL="0" indent="0">
              <a:defRPr sz="700"/>
            </a:lvl4pPr>
            <a:lvl5pPr marL="0" indent="0">
              <a:defRPr sz="700"/>
            </a:lvl5pPr>
            <a:lvl6pPr marL="0" indent="0">
              <a:defRPr sz="700"/>
            </a:lvl6pPr>
            <a:lvl7pPr marL="0" indent="0">
              <a:defRPr sz="700"/>
            </a:lvl7pPr>
            <a:lvl8pPr marL="0" indent="0">
              <a:defRPr sz="700"/>
            </a:lvl8pPr>
            <a:lvl9pPr marL="0" indent="0">
              <a:defRPr sz="700"/>
            </a:lvl9pPr>
          </a:lstStyle>
          <a:p>
            <a:fld id="{32F3CE37-8989-471A-BC57-D3CAAD03839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6297893" y="205655"/>
            <a:ext cx="399865" cy="41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774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1800"/>
      </a:spcBef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144000" indent="-144000" algn="l" defTabSz="914400" rtl="0" eaLnBrk="1" latinLnBrk="0" hangingPunct="1">
      <a:spcBef>
        <a:spcPts val="300"/>
      </a:spcBef>
      <a:buFontTx/>
      <a:buBlip>
        <a:blip r:embed="rId3"/>
      </a:buBlip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288000" indent="-144000" algn="l" defTabSz="914400" rtl="0" eaLnBrk="1" latinLnBrk="0" hangingPunct="1">
      <a:spcBef>
        <a:spcPts val="300"/>
      </a:spcBef>
      <a:buFontTx/>
      <a:buBlip>
        <a:blip r:embed="rId4"/>
      </a:buBlip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432000" indent="-144000" algn="l" defTabSz="914400" rtl="0" eaLnBrk="1" latinLnBrk="0" hangingPunct="1">
      <a:spcBef>
        <a:spcPts val="300"/>
      </a:spcBef>
      <a:buFontTx/>
      <a:buBlip>
        <a:blip r:embed="rId5"/>
      </a:buBlip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576000" indent="-144000" algn="l" defTabSz="914400" rtl="0" eaLnBrk="1" latinLnBrk="0" hangingPunct="1">
      <a:spcBef>
        <a:spcPts val="300"/>
      </a:spcBef>
      <a:buFontTx/>
      <a:buBlip>
        <a:blip r:embed="rId6"/>
      </a:buBlip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wm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E961D3E-2017-4A69-A1F0-83C9D6F39229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1" y="0"/>
            <a:ext cx="811495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3"/>
              <a:gd name="connsiteY0" fmla="*/ 0 h 6858000"/>
              <a:gd name="connsiteX1" fmla="*/ 8112573 w 8114953"/>
              <a:gd name="connsiteY1" fmla="*/ 0 h 6858000"/>
              <a:gd name="connsiteX2" fmla="*/ 8114953 w 8114953"/>
              <a:gd name="connsiteY2" fmla="*/ 6003673 h 6858000"/>
              <a:gd name="connsiteX3" fmla="*/ 3275459 w 8114953"/>
              <a:gd name="connsiteY3" fmla="*/ 6858000 h 6858000"/>
              <a:gd name="connsiteX4" fmla="*/ 0 w 8114953"/>
              <a:gd name="connsiteY4" fmla="*/ 6858000 h 6858000"/>
              <a:gd name="connsiteX5" fmla="*/ 1341581 w 811495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3" y="4090555"/>
                  <a:pt x="8114953" y="6003673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6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07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 &amp; Images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0282" y="1138299"/>
            <a:ext cx="10799437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B090336-3574-4482-9E56-DC34C593BA4E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2" y="3892749"/>
            <a:ext cx="5220000" cy="25920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719" y="3892749"/>
            <a:ext cx="5220000" cy="25920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4 (left)"/>
          <p:cNvSpPr>
            <a:spLocks noGrp="1"/>
          </p:cNvSpPr>
          <p:nvPr>
            <p:ph type="pic" sz="quarter" idx="16"/>
          </p:nvPr>
        </p:nvSpPr>
        <p:spPr bwMode="gray">
          <a:xfrm>
            <a:off x="980282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Picture Placeholder 14 (right)"/>
          <p:cNvSpPr>
            <a:spLocks noGrp="1"/>
          </p:cNvSpPr>
          <p:nvPr>
            <p:ph type="pic" sz="quarter" idx="17"/>
          </p:nvPr>
        </p:nvSpPr>
        <p:spPr bwMode="gray">
          <a:xfrm>
            <a:off x="6559719" y="1732750"/>
            <a:ext cx="5220000" cy="1800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pic>
        <p:nvPicPr>
          <p:cNvPr id="13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239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B68B4B1-2D4B-4EA6-A689-0635EAB2B914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93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color/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C720048-A546-4076-BE53-D46DA5FAF5E3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0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196018" y="617155"/>
            <a:ext cx="399600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796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(whi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inv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0" indent="0" algn="l">
              <a:buNone/>
              <a:defRPr sz="1800">
                <a:solidFill>
                  <a:schemeClr val="bg1"/>
                </a:solidFill>
              </a:defRPr>
            </a:lvl2pPr>
            <a:lvl3pPr marL="0" indent="0" algn="l">
              <a:buNone/>
              <a:defRPr sz="1800">
                <a:solidFill>
                  <a:schemeClr val="bg1"/>
                </a:solidFill>
              </a:defRPr>
            </a:lvl3pPr>
            <a:lvl4pPr marL="0" indent="0" algn="l">
              <a:buNone/>
              <a:defRPr sz="1800">
                <a:solidFill>
                  <a:schemeClr val="bg1"/>
                </a:solidFill>
              </a:defRPr>
            </a:lvl4pPr>
            <a:lvl5pPr marL="0" indent="0" algn="l">
              <a:buNone/>
              <a:defRPr sz="1800">
                <a:solidFill>
                  <a:schemeClr val="bg1"/>
                </a:solidFill>
              </a:defRPr>
            </a:lvl5pPr>
            <a:lvl6pPr marL="0" indent="0" algn="l">
              <a:buNone/>
              <a:defRPr sz="1800">
                <a:solidFill>
                  <a:schemeClr val="bg1"/>
                </a:solidFill>
              </a:defRPr>
            </a:lvl6pPr>
            <a:lvl7pPr marL="0" indent="0" algn="l">
              <a:buNone/>
              <a:defRPr sz="1800">
                <a:solidFill>
                  <a:schemeClr val="bg1"/>
                </a:solidFill>
              </a:defRPr>
            </a:lvl7pPr>
            <a:lvl8pPr marL="0" indent="0" algn="l">
              <a:buNone/>
              <a:defRPr sz="1800">
                <a:solidFill>
                  <a:schemeClr val="bg1"/>
                </a:solidFill>
              </a:defRPr>
            </a:lvl8pPr>
            <a:lvl9pPr marL="0" indent="0" algn="l">
              <a:buNone/>
              <a:defRPr sz="180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A61387E-1BB8-4F6C-98D5-7DEE6930E633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inv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9" name="Group 219"/>
          <p:cNvGrpSpPr>
            <a:grpSpLocks noChangeAspect="1"/>
          </p:cNvGrpSpPr>
          <p:nvPr/>
        </p:nvGrpSpPr>
        <p:grpSpPr bwMode="black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10" name="Freeform 220"/>
            <p:cNvSpPr>
              <a:spLocks/>
            </p:cNvSpPr>
            <p:nvPr/>
          </p:nvSpPr>
          <p:spPr bwMode="black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1" name="Freeform 221"/>
            <p:cNvSpPr>
              <a:spLocks/>
            </p:cNvSpPr>
            <p:nvPr/>
          </p:nvSpPr>
          <p:spPr bwMode="black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2" name="Freeform 222"/>
            <p:cNvSpPr>
              <a:spLocks/>
            </p:cNvSpPr>
            <p:nvPr/>
          </p:nvSpPr>
          <p:spPr bwMode="black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3" name="Freeform 223"/>
            <p:cNvSpPr>
              <a:spLocks noEditPoints="1"/>
            </p:cNvSpPr>
            <p:nvPr/>
          </p:nvSpPr>
          <p:spPr bwMode="black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4" name="Freeform 224"/>
            <p:cNvSpPr>
              <a:spLocks noEditPoints="1"/>
            </p:cNvSpPr>
            <p:nvPr/>
          </p:nvSpPr>
          <p:spPr bwMode="black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5" name="Freeform 225"/>
            <p:cNvSpPr>
              <a:spLocks noEditPoints="1"/>
            </p:cNvSpPr>
            <p:nvPr/>
          </p:nvSpPr>
          <p:spPr bwMode="black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6" name="Freeform 226"/>
            <p:cNvSpPr>
              <a:spLocks noEditPoints="1"/>
            </p:cNvSpPr>
            <p:nvPr/>
          </p:nvSpPr>
          <p:spPr bwMode="black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7" name="Freeform 227"/>
            <p:cNvSpPr>
              <a:spLocks noEditPoints="1"/>
            </p:cNvSpPr>
            <p:nvPr/>
          </p:nvSpPr>
          <p:spPr bwMode="black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8" name="Freeform 228"/>
            <p:cNvSpPr>
              <a:spLocks noEditPoints="1"/>
            </p:cNvSpPr>
            <p:nvPr/>
          </p:nvSpPr>
          <p:spPr bwMode="black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19" name="Freeform 229"/>
            <p:cNvSpPr>
              <a:spLocks noEditPoints="1"/>
            </p:cNvSpPr>
            <p:nvPr/>
          </p:nvSpPr>
          <p:spPr bwMode="black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66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>
            <a:spLocks noGrp="1"/>
          </p:cNvSpPr>
          <p:nvPr>
            <p:ph type="subTitle" idx="1"/>
          </p:nvPr>
        </p:nvSpPr>
        <p:spPr bwMode="gray">
          <a:xfrm>
            <a:off x="980282" y="551657"/>
            <a:ext cx="10800000" cy="5933094"/>
          </a:xfrm>
        </p:spPr>
        <p:txBody>
          <a:bodyPr anchor="ctr"/>
          <a:lstStyle>
            <a:lvl1pPr marL="0" indent="0" algn="l">
              <a:buNone/>
              <a:defRPr sz="6600">
                <a:solidFill>
                  <a:schemeClr val="tx2"/>
                </a:solidFill>
              </a:defRPr>
            </a:lvl1pPr>
            <a:lvl2pPr marL="0" indent="0" algn="l">
              <a:buNone/>
              <a:defRPr sz="6600">
                <a:solidFill>
                  <a:schemeClr val="tx2"/>
                </a:solidFill>
              </a:defRPr>
            </a:lvl2pPr>
            <a:lvl3pPr marL="0" indent="0" algn="l">
              <a:buNone/>
              <a:defRPr sz="6600">
                <a:solidFill>
                  <a:schemeClr val="tx2"/>
                </a:solidFill>
              </a:defRPr>
            </a:lvl3pPr>
            <a:lvl4pPr marL="0" indent="0" algn="l">
              <a:buNone/>
              <a:defRPr sz="6600">
                <a:solidFill>
                  <a:schemeClr val="tx2"/>
                </a:solidFill>
              </a:defRPr>
            </a:lvl4pPr>
            <a:lvl5pPr marL="0" indent="0" algn="l">
              <a:buNone/>
              <a:defRPr sz="6600">
                <a:solidFill>
                  <a:schemeClr val="tx2"/>
                </a:solidFill>
              </a:defRPr>
            </a:lvl5pPr>
            <a:lvl6pPr marL="0" indent="0" algn="l">
              <a:buNone/>
              <a:defRPr sz="6600">
                <a:solidFill>
                  <a:schemeClr val="tx2"/>
                </a:solidFill>
              </a:defRPr>
            </a:lvl6pPr>
            <a:lvl7pPr marL="0" indent="0" algn="l">
              <a:buNone/>
              <a:defRPr sz="6600">
                <a:solidFill>
                  <a:schemeClr val="tx2"/>
                </a:solidFill>
              </a:defRPr>
            </a:lvl7pPr>
            <a:lvl8pPr marL="0" indent="0" algn="l">
              <a:buNone/>
              <a:defRPr sz="6600">
                <a:solidFill>
                  <a:schemeClr val="tx2"/>
                </a:solidFill>
              </a:defRPr>
            </a:lvl8pPr>
            <a:lvl9pPr marL="0" indent="0" algn="l">
              <a:buNone/>
              <a:defRPr sz="6600">
                <a:solidFill>
                  <a:schemeClr val="tx2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98BBCD-48E2-4A77-9CAC-C13CFA3CD439}" type="datetime1">
              <a:rPr lang="en-US" smtClean="0"/>
              <a:t>8/25/23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pic>
        <p:nvPicPr>
          <p:cNvPr id="7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26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6A9F251-00E3-4F9F-94D7-F1ECF3E46DD1}" type="datetime1">
              <a:rPr lang="en-US" smtClean="0"/>
              <a:t>8/25/23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Picture Placeholder 14"/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0413" cy="6858000"/>
          </a:xfrm>
        </p:spPr>
        <p:txBody>
          <a:bodyPr tIns="540000" anchor="ctr"/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59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2760">
                <a:srgbClr val="00617F"/>
              </a:gs>
              <a:gs pos="0">
                <a:srgbClr val="00617F"/>
              </a:gs>
              <a:gs pos="72000">
                <a:srgbClr val="10384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19" y="1732422"/>
            <a:ext cx="5381498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12AD388-8093-40D2-BB4C-3C62D093268C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19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4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82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2B6636"/>
              </a:gs>
              <a:gs pos="0">
                <a:srgbClr val="2B6636"/>
              </a:gs>
              <a:gs pos="72000">
                <a:srgbClr val="004422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1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6F1694-A7A5-44C5-BAEB-2D38ADEF60F7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17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al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 flipV="1">
            <a:off x="0" y="0"/>
            <a:ext cx="8198127" cy="6877050"/>
          </a:xfrm>
          <a:custGeom>
            <a:avLst/>
            <a:gdLst>
              <a:gd name="connsiteX0" fmla="*/ 0 w 8198127"/>
              <a:gd name="connsiteY0" fmla="*/ 6877050 h 6877050"/>
              <a:gd name="connsiteX1" fmla="*/ 6090082 w 8198127"/>
              <a:gd name="connsiteY1" fmla="*/ 6877050 h 6877050"/>
              <a:gd name="connsiteX2" fmla="*/ 8198127 w 8198127"/>
              <a:gd name="connsiteY2" fmla="*/ 6877050 h 6877050"/>
              <a:gd name="connsiteX3" fmla="*/ 6090082 w 8198127"/>
              <a:gd name="connsiteY3" fmla="*/ 0 h 6877050"/>
              <a:gd name="connsiteX4" fmla="*/ 0 w 8198127"/>
              <a:gd name="connsiteY4" fmla="*/ 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8127" h="6877050">
                <a:moveTo>
                  <a:pt x="0" y="6877050"/>
                </a:moveTo>
                <a:lnTo>
                  <a:pt x="6090082" y="6877050"/>
                </a:lnTo>
                <a:lnTo>
                  <a:pt x="8198127" y="6877050"/>
                </a:lnTo>
                <a:lnTo>
                  <a:pt x="609008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28000">
                <a:srgbClr val="624963"/>
              </a:gs>
              <a:gs pos="0">
                <a:srgbClr val="624963"/>
              </a:gs>
              <a:gs pos="72000">
                <a:srgbClr val="443247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08820" y="1732757"/>
            <a:ext cx="5381496" cy="592617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8C5365F-0D22-4A40-BAF1-B97DD4A728A2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708820" y="2424948"/>
            <a:ext cx="5381498" cy="1620000"/>
          </a:xfrm>
        </p:spPr>
        <p:txBody>
          <a:bodyPr anchor="t"/>
          <a:lstStyle>
            <a:lvl1pPr>
              <a:defRPr sz="54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white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gray">
          <a:xfrm>
            <a:off x="1414398" y="4262151"/>
            <a:ext cx="3600000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6095922" y="0"/>
            <a:ext cx="6094492" cy="6858000"/>
          </a:xfrm>
          <a:custGeom>
            <a:avLst/>
            <a:gdLst>
              <a:gd name="connsiteX0" fmla="*/ 2102205 w 6094492"/>
              <a:gd name="connsiteY0" fmla="*/ 0 h 6858000"/>
              <a:gd name="connsiteX1" fmla="*/ 6094492 w 6094492"/>
              <a:gd name="connsiteY1" fmla="*/ 0 h 6858000"/>
              <a:gd name="connsiteX2" fmla="*/ 6094492 w 6094492"/>
              <a:gd name="connsiteY2" fmla="*/ 6858000 h 6858000"/>
              <a:gd name="connsiteX3" fmla="*/ 0 w 60944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492" h="6858000">
                <a:moveTo>
                  <a:pt x="2102205" y="0"/>
                </a:moveTo>
                <a:lnTo>
                  <a:pt x="6094492" y="0"/>
                </a:lnTo>
                <a:lnTo>
                  <a:pt x="609449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4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 6"/>
          <p:cNvSpPr>
            <a:spLocks/>
          </p:cNvSpPr>
          <p:nvPr/>
        </p:nvSpPr>
        <p:spPr bwMode="auto">
          <a:xfrm>
            <a:off x="5111334" y="0"/>
            <a:ext cx="2938864" cy="6877050"/>
          </a:xfrm>
          <a:custGeom>
            <a:avLst/>
            <a:gdLst>
              <a:gd name="T0" fmla="*/ 10 w 2188"/>
              <a:gd name="T1" fmla="*/ 5120 h 5120"/>
              <a:gd name="T2" fmla="*/ 2188 w 2188"/>
              <a:gd name="T3" fmla="*/ 0 h 5120"/>
              <a:gd name="T4" fmla="*/ 2179 w 2188"/>
              <a:gd name="T5" fmla="*/ 0 h 5120"/>
              <a:gd name="T6" fmla="*/ 0 w 2188"/>
              <a:gd name="T7" fmla="*/ 5120 h 5120"/>
              <a:gd name="T8" fmla="*/ 10 w 2188"/>
              <a:gd name="T9" fmla="*/ 5120 h 5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88" h="5120">
                <a:moveTo>
                  <a:pt x="10" y="5120"/>
                </a:moveTo>
                <a:lnTo>
                  <a:pt x="2188" y="0"/>
                </a:lnTo>
                <a:lnTo>
                  <a:pt x="2179" y="0"/>
                </a:lnTo>
                <a:lnTo>
                  <a:pt x="0" y="5120"/>
                </a:lnTo>
                <a:lnTo>
                  <a:pt x="10" y="512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844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rea &amp; Gu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 bwMode="gray">
          <a:xfrm>
            <a:off x="982664" y="1735137"/>
            <a:ext cx="10800000" cy="474961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Please restrict your content to this area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F424CF2-1D27-4AB8-83D2-B9CB24FEC0B2}" type="datetime1">
              <a:rPr lang="en-US" smtClean="0"/>
              <a:t>8/25/23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4"/>
          <p:cNvSpPr txBox="1">
            <a:spLocks/>
          </p:cNvSpPr>
          <p:nvPr/>
        </p:nvSpPr>
        <p:spPr bwMode="gray">
          <a:xfrm>
            <a:off x="981820" y="590935"/>
            <a:ext cx="10800000" cy="45500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Content area and guides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0"/>
            <a:ext cx="12190413" cy="6858002"/>
            <a:chOff x="0" y="0"/>
            <a:chExt cx="12190413" cy="6858002"/>
          </a:xfrm>
        </p:grpSpPr>
        <p:cxnSp>
          <p:nvCxnSpPr>
            <p:cNvPr id="10" name="Straight Connector 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 bwMode="gray">
            <a:xfrm>
              <a:off x="0" y="6484751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 bwMode="gray">
            <a:xfrm flipV="1">
              <a:off x="982664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gray">
            <a:xfrm flipV="1">
              <a:off x="117824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gray">
            <a:xfrm flipV="1">
              <a:off x="620395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gray">
            <a:xfrm flipV="1">
              <a:off x="656342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 bwMode="gray">
            <a:xfrm>
              <a:off x="0" y="393486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 bwMode="gray">
            <a:xfrm>
              <a:off x="0" y="4289945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 bwMode="gray">
            <a:xfrm flipV="1">
              <a:off x="3411538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 bwMode="gray">
            <a:xfrm flipV="1">
              <a:off x="3771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 bwMode="gray">
            <a:xfrm flipV="1">
              <a:off x="8992900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gray">
            <a:xfrm flipV="1">
              <a:off x="9356725" y="0"/>
              <a:ext cx="0" cy="6858002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 bwMode="gray">
            <a:xfrm>
              <a:off x="98266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14,20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5.59</a:t>
              </a:r>
            </a:p>
            <a:p>
              <a:pPr algn="l"/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 bwMode="gray">
            <a:xfrm>
              <a:off x="3030538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7,45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2.93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 bwMode="gray">
            <a:xfrm>
              <a:off x="377247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6,45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2.54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 bwMode="gray">
            <a:xfrm>
              <a:off x="582295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0,30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0.12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 bwMode="gray">
            <a:xfrm>
              <a:off x="6566371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1,30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0.51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8611900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8,06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3.17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 bwMode="gray">
            <a:xfrm>
              <a:off x="9357295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800">
                  <a:solidFill>
                    <a:schemeClr val="accent6"/>
                  </a:solidFill>
                </a:rPr>
                <a:t>9,06</a:t>
              </a:r>
            </a:p>
            <a:p>
              <a:pPr algn="l"/>
              <a:r>
                <a:rPr lang="de-DE" sz="800">
                  <a:solidFill>
                    <a:schemeClr val="accent6"/>
                  </a:solidFill>
                </a:rPr>
                <a:t>3.57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 bwMode="gray">
            <a:xfrm>
              <a:off x="11398374" y="2143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15,80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6.22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gray">
            <a:xfrm>
              <a:off x="11808730" y="1741637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4,70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1.85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 bwMode="gray">
            <a:xfrm>
              <a:off x="11808730" y="62442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>
                  <a:solidFill>
                    <a:schemeClr val="accent6"/>
                  </a:solidFill>
                </a:rPr>
                <a:t>8,49</a:t>
              </a:r>
              <a:endParaRPr lang="en-US" sz="800">
                <a:solidFill>
                  <a:schemeClr val="accent6"/>
                </a:solidFill>
              </a:endParaRP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3.34</a:t>
              </a:r>
            </a:p>
          </p:txBody>
        </p:sp>
        <p:sp>
          <p:nvSpPr>
            <p:cNvPr id="45" name="Rectangle 44"/>
            <p:cNvSpPr/>
            <p:nvPr/>
          </p:nvSpPr>
          <p:spPr bwMode="gray">
            <a:xfrm>
              <a:off x="11808730" y="4289945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/>
            <a:lstStyle/>
            <a:p>
              <a:pPr algn="r"/>
              <a:r>
                <a:rPr lang="de-DE" sz="800">
                  <a:solidFill>
                    <a:schemeClr val="accent6"/>
                  </a:solidFill>
                </a:rPr>
                <a:t>2,40</a:t>
              </a: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0.94</a:t>
              </a:r>
              <a:endParaRPr lang="en-US" sz="800">
                <a:solidFill>
                  <a:schemeClr val="accent6"/>
                </a:solidFill>
              </a:endParaRPr>
            </a:p>
          </p:txBody>
        </p:sp>
        <p:cxnSp>
          <p:nvCxnSpPr>
            <p:cNvPr id="48" name="Straight Connector 47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Rectangle 68"/>
            <p:cNvSpPr/>
            <p:nvPr/>
          </p:nvSpPr>
          <p:spPr bwMode="gray">
            <a:xfrm>
              <a:off x="11808730" y="3694362"/>
              <a:ext cx="381000" cy="2405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b"/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de-DE" sz="800">
                  <a:solidFill>
                    <a:schemeClr val="accent6"/>
                  </a:solidFill>
                </a:rPr>
                <a:t>1,40</a:t>
              </a:r>
              <a:endParaRPr lang="en-US" sz="800">
                <a:solidFill>
                  <a:schemeClr val="accent6"/>
                </a:solidFill>
              </a:endParaRPr>
            </a:p>
            <a:p>
              <a:pPr algn="r"/>
              <a:r>
                <a:rPr lang="de-DE" sz="800">
                  <a:solidFill>
                    <a:schemeClr val="accent6"/>
                  </a:solidFill>
                </a:rPr>
                <a:t>0.55</a:t>
              </a:r>
            </a:p>
          </p:txBody>
        </p:sp>
        <p:cxnSp>
          <p:nvCxnSpPr>
            <p:cNvPr id="43" name="Straight Connector 42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 userDrawn="1"/>
          </p:nvCxnSpPr>
          <p:spPr bwMode="gray">
            <a:xfrm>
              <a:off x="0" y="1735138"/>
              <a:ext cx="12190413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15"/>
            <p:cNvCxnSpPr/>
            <p:nvPr userDrawn="1"/>
          </p:nvCxnSpPr>
          <p:spPr bwMode="gray">
            <a:xfrm flipV="1">
              <a:off x="6380857" y="0"/>
              <a:ext cx="0" cy="6858002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37"/>
            <p:cNvSpPr/>
            <p:nvPr userDrawn="1"/>
          </p:nvSpPr>
          <p:spPr bwMode="gray">
            <a:xfrm>
              <a:off x="6181724" y="26194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0,80</a:t>
              </a:r>
            </a:p>
          </p:txBody>
        </p:sp>
        <p:sp>
          <p:nvSpPr>
            <p:cNvPr id="51" name="Rectangle 37"/>
            <p:cNvSpPr/>
            <p:nvPr userDrawn="1"/>
          </p:nvSpPr>
          <p:spPr bwMode="gray">
            <a:xfrm>
              <a:off x="6360320" y="26194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l"/>
              <a:r>
                <a:rPr lang="de-DE" sz="600">
                  <a:solidFill>
                    <a:schemeClr val="tx2"/>
                  </a:solidFill>
                </a:rPr>
                <a:t>0.31</a:t>
              </a:r>
              <a:endParaRPr lang="en-US" sz="600">
                <a:solidFill>
                  <a:schemeClr val="tx2"/>
                </a:solidFill>
              </a:endParaRPr>
            </a:p>
          </p:txBody>
        </p:sp>
        <p:sp>
          <p:nvSpPr>
            <p:cNvPr id="53" name="Rectangle 37"/>
            <p:cNvSpPr/>
            <p:nvPr userDrawn="1"/>
          </p:nvSpPr>
          <p:spPr bwMode="gray">
            <a:xfrm>
              <a:off x="11965895" y="4006695"/>
              <a:ext cx="223835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1,90</a:t>
              </a:r>
            </a:p>
          </p:txBody>
        </p:sp>
        <p:sp>
          <p:nvSpPr>
            <p:cNvPr id="55" name="Rectangle 37"/>
            <p:cNvSpPr/>
            <p:nvPr userDrawn="1"/>
          </p:nvSpPr>
          <p:spPr bwMode="gray">
            <a:xfrm>
              <a:off x="11956369" y="4129086"/>
              <a:ext cx="233361" cy="904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0" rIns="36000" bIns="0" rtlCol="0" anchor="t"/>
            <a:lstStyle/>
            <a:p>
              <a:pPr algn="r"/>
              <a:r>
                <a:rPr lang="de-DE" sz="600">
                  <a:solidFill>
                    <a:schemeClr val="tx2"/>
                  </a:solidFill>
                </a:rPr>
                <a:t>0.75</a:t>
              </a:r>
              <a:endParaRPr lang="en-US" sz="600">
                <a:solidFill>
                  <a:schemeClr val="tx2"/>
                </a:solidFill>
              </a:endParaRPr>
            </a:p>
          </p:txBody>
        </p:sp>
        <p:cxnSp>
          <p:nvCxnSpPr>
            <p:cNvPr id="57" name="Straight Connector 27"/>
            <p:cNvCxnSpPr/>
            <p:nvPr userDrawn="1"/>
          </p:nvCxnSpPr>
          <p:spPr bwMode="gray">
            <a:xfrm>
              <a:off x="0" y="4113076"/>
              <a:ext cx="12190413" cy="0"/>
            </a:xfrm>
            <a:prstGeom prst="line">
              <a:avLst/>
            </a:prstGeom>
            <a:ln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Rectangle 17"/>
          <p:cNvSpPr/>
          <p:nvPr/>
        </p:nvSpPr>
        <p:spPr bwMode="gray">
          <a:xfrm>
            <a:off x="982664" y="1735137"/>
            <a:ext cx="10800000" cy="474961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Please restrict your content to this area</a:t>
            </a:r>
          </a:p>
        </p:txBody>
      </p:sp>
      <p:pic>
        <p:nvPicPr>
          <p:cNvPr id="60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399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0D98615B-93A3-4074-9525-901C8ADEC3E3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1" y="0"/>
            <a:ext cx="8112573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6001292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2573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2572" y="4088174"/>
                  <a:pt x="8112572" y="600129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97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0" y="200177"/>
            <a:ext cx="12190413" cy="7757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4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55674156-3125-48CE-B7AD-16F5FF6CA05A}"/>
              </a:ext>
            </a:extLst>
          </p:cNvPr>
          <p:cNvSpPr/>
          <p:nvPr userDrawn="1"/>
        </p:nvSpPr>
        <p:spPr>
          <a:xfrm>
            <a:off x="0" y="6597352"/>
            <a:ext cx="12190413" cy="2606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0" name="텍스트 개체 틀 2">
            <a:extLst>
              <a:ext uri="{FF2B5EF4-FFF2-40B4-BE49-F238E27FC236}">
                <a16:creationId xmlns:a16="http://schemas.microsoft.com/office/drawing/2014/main" id="{BEA53C6E-B822-48C1-AE43-123E9E431F6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0" y="1005382"/>
            <a:ext cx="12190413" cy="419379"/>
          </a:xfrm>
          <a:prstGeom prst="rect">
            <a:avLst/>
          </a:prstGeom>
        </p:spPr>
        <p:txBody>
          <a:bodyPr anchor="ctr"/>
          <a:lstStyle>
            <a:lvl1pPr marL="0" marR="0" indent="0" algn="ctr" defTabSz="914309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marR="0" lvl="0" indent="0" algn="ctr" defTabSz="914309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Subtitle in this line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8567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3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365" y="1732422"/>
            <a:ext cx="3620552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1991C37-D7B8-40BA-88C1-D4BFDEF336AF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560" y="2424948"/>
            <a:ext cx="3620357" cy="1440000"/>
          </a:xfrm>
        </p:spPr>
        <p:txBody>
          <a:bodyPr anchor="t"/>
          <a:lstStyle>
            <a:lvl1pPr>
              <a:defRPr sz="3200" i="1">
                <a:solidFill>
                  <a:schemeClr val="accent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683" y="4041068"/>
            <a:ext cx="480832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398" y="4262151"/>
            <a:ext cx="291551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4"/>
          </p:nvPr>
        </p:nvSpPr>
        <p:spPr bwMode="gray">
          <a:xfrm>
            <a:off x="4077842" y="0"/>
            <a:ext cx="8114954" cy="6858000"/>
          </a:xfrm>
          <a:custGeom>
            <a:avLst/>
            <a:gdLst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6858000 h 6858000"/>
              <a:gd name="connsiteX4" fmla="*/ 8112572 w 8112573"/>
              <a:gd name="connsiteY4" fmla="*/ 5739354 h 6858000"/>
              <a:gd name="connsiteX5" fmla="*/ 3275459 w 8112573"/>
              <a:gd name="connsiteY5" fmla="*/ 6858000 h 6858000"/>
              <a:gd name="connsiteX6" fmla="*/ 0 w 8112573"/>
              <a:gd name="connsiteY6" fmla="*/ 685800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3 w 8112573"/>
              <a:gd name="connsiteY2" fmla="*/ 6858000 h 6858000"/>
              <a:gd name="connsiteX3" fmla="*/ 8112572 w 8112573"/>
              <a:gd name="connsiteY3" fmla="*/ 5739354 h 6858000"/>
              <a:gd name="connsiteX4" fmla="*/ 3275459 w 8112573"/>
              <a:gd name="connsiteY4" fmla="*/ 6858000 h 6858000"/>
              <a:gd name="connsiteX5" fmla="*/ 0 w 8112573"/>
              <a:gd name="connsiteY5" fmla="*/ 6858000 h 6858000"/>
              <a:gd name="connsiteX6" fmla="*/ 1341581 w 8112573"/>
              <a:gd name="connsiteY6" fmla="*/ 0 h 6858000"/>
              <a:gd name="connsiteX0" fmla="*/ 1341581 w 8112573"/>
              <a:gd name="connsiteY0" fmla="*/ 0 h 6858000"/>
              <a:gd name="connsiteX1" fmla="*/ 8112573 w 8112573"/>
              <a:gd name="connsiteY1" fmla="*/ 0 h 6858000"/>
              <a:gd name="connsiteX2" fmla="*/ 8112572 w 8112573"/>
              <a:gd name="connsiteY2" fmla="*/ 5739354 h 6858000"/>
              <a:gd name="connsiteX3" fmla="*/ 3275459 w 8112573"/>
              <a:gd name="connsiteY3" fmla="*/ 6858000 h 6858000"/>
              <a:gd name="connsiteX4" fmla="*/ 0 w 8112573"/>
              <a:gd name="connsiteY4" fmla="*/ 6858000 h 6858000"/>
              <a:gd name="connsiteX5" fmla="*/ 1341581 w 8112573"/>
              <a:gd name="connsiteY5" fmla="*/ 0 h 6858000"/>
              <a:gd name="connsiteX0" fmla="*/ 1341581 w 8114954"/>
              <a:gd name="connsiteY0" fmla="*/ 0 h 6858000"/>
              <a:gd name="connsiteX1" fmla="*/ 8112573 w 8114954"/>
              <a:gd name="connsiteY1" fmla="*/ 0 h 6858000"/>
              <a:gd name="connsiteX2" fmla="*/ 8114954 w 8114954"/>
              <a:gd name="connsiteY2" fmla="*/ 6003672 h 6858000"/>
              <a:gd name="connsiteX3" fmla="*/ 3275459 w 8114954"/>
              <a:gd name="connsiteY3" fmla="*/ 6858000 h 6858000"/>
              <a:gd name="connsiteX4" fmla="*/ 0 w 8114954"/>
              <a:gd name="connsiteY4" fmla="*/ 6858000 h 6858000"/>
              <a:gd name="connsiteX5" fmla="*/ 1341581 w 8114954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3" y="0"/>
                </a:lnTo>
                <a:cubicBezTo>
                  <a:pt x="8112573" y="1913118"/>
                  <a:pt x="8114954" y="4090554"/>
                  <a:pt x="8114954" y="6003672"/>
                </a:cubicBezTo>
                <a:lnTo>
                  <a:pt x="3275459" y="6858000"/>
                </a:lnTo>
                <a:lnTo>
                  <a:pt x="0" y="6858000"/>
                </a:lnTo>
                <a:lnTo>
                  <a:pt x="1341581" y="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pic>
        <p:nvPicPr>
          <p:cNvPr id="12" name="Picture 2" descr="\\nas-mainz\Projekte_vertraulich\Bayer\17-0612_Fischer_CI-Redesign\vom Kunden\Bayer_Cross_2017_REV-White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black">
          <a:xfrm>
            <a:off x="701676" y="70485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4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 hasCustomPrompt="1"/>
          </p:nvPr>
        </p:nvSpPr>
        <p:spPr>
          <a:xfrm>
            <a:off x="1976765" y="403540"/>
            <a:ext cx="9624002" cy="8640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5" name="Text Placeholder 54"/>
          <p:cNvSpPr>
            <a:spLocks noGrp="1"/>
          </p:cNvSpPr>
          <p:nvPr>
            <p:ph type="body" sz="quarter" idx="13"/>
          </p:nvPr>
        </p:nvSpPr>
        <p:spPr bwMode="gray">
          <a:xfrm>
            <a:off x="2005337" y="1843721"/>
            <a:ext cx="4680000" cy="4641030"/>
          </a:xfrm>
        </p:spPr>
        <p:txBody>
          <a:bodyPr/>
          <a:lstStyle>
            <a:lvl1pPr marL="270000" indent="-270000">
              <a:spcBef>
                <a:spcPts val="1800"/>
              </a:spcBef>
              <a:spcAft>
                <a:spcPts val="0"/>
              </a:spcAft>
              <a:buFontTx/>
              <a:buBlip>
                <a:blip r:embed="rId2"/>
              </a:buBlip>
              <a:defRPr sz="2000"/>
            </a:lvl1pPr>
            <a:lvl2pPr marL="54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3"/>
              </a:buBlip>
              <a:defRPr sz="2000"/>
            </a:lvl2pPr>
            <a:lvl3pPr marL="81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4"/>
              </a:buBlip>
              <a:defRPr sz="2000"/>
            </a:lvl3pPr>
            <a:lvl4pPr marL="1080000" indent="-270000">
              <a:spcBef>
                <a:spcPts val="600"/>
              </a:spcBef>
              <a:spcAft>
                <a:spcPts val="0"/>
              </a:spcAft>
              <a:buFontTx/>
              <a:buBlip>
                <a:blip r:embed="rId5"/>
              </a:buBlip>
              <a:defRPr sz="2000"/>
            </a:lvl4pPr>
            <a:lvl5pPr>
              <a:spcBef>
                <a:spcPts val="600"/>
              </a:spcBef>
              <a:spcAft>
                <a:spcPts val="0"/>
              </a:spcAft>
              <a:defRPr sz="2000"/>
            </a:lvl5pPr>
            <a:lvl6pPr>
              <a:spcBef>
                <a:spcPts val="600"/>
              </a:spcBef>
              <a:spcAft>
                <a:spcPts val="0"/>
              </a:spcAft>
              <a:defRPr sz="2000"/>
            </a:lvl6pPr>
            <a:lvl7pPr>
              <a:spcBef>
                <a:spcPts val="600"/>
              </a:spcBef>
              <a:spcAft>
                <a:spcPts val="0"/>
              </a:spcAft>
              <a:defRPr sz="2000"/>
            </a:lvl7pPr>
            <a:lvl8pPr>
              <a:spcBef>
                <a:spcPts val="600"/>
              </a:spcBef>
              <a:spcAft>
                <a:spcPts val="0"/>
              </a:spcAft>
              <a:defRPr sz="2000"/>
            </a:lvl8pPr>
            <a:lvl9pPr>
              <a:spcBef>
                <a:spcPts val="600"/>
              </a:spcBef>
              <a:spcAft>
                <a:spcPts val="0"/>
              </a:spcAft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80DD8D9-8C15-4D0C-A706-33EA0AF80C1C}" type="datetime1">
              <a:rPr lang="en-US" smtClean="0"/>
              <a:t>8/25/23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>
          <a:xfrm>
            <a:off x="974672" y="6617933"/>
            <a:ext cx="5710665" cy="108000"/>
          </a:xfrm>
        </p:spPr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>
          <a:xfrm>
            <a:off x="195843" y="6617933"/>
            <a:ext cx="392326" cy="108000"/>
          </a:xfrm>
        </p:spPr>
        <p:txBody>
          <a:bodyPr/>
          <a:lstStyle/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701676" y="704850"/>
            <a:ext cx="720312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7804236" y="1"/>
            <a:ext cx="4386177" cy="6858000"/>
            <a:chOff x="7804236" y="1"/>
            <a:chExt cx="4386177" cy="6858000"/>
          </a:xfrm>
        </p:grpSpPr>
        <p:sp>
          <p:nvSpPr>
            <p:cNvPr id="19" name="Freeform 6"/>
            <p:cNvSpPr>
              <a:spLocks/>
            </p:cNvSpPr>
            <p:nvPr userDrawn="1"/>
          </p:nvSpPr>
          <p:spPr bwMode="black">
            <a:xfrm>
              <a:off x="7804236" y="1"/>
              <a:ext cx="2489310" cy="6858000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black">
            <a:xfrm>
              <a:off x="8456276" y="1408976"/>
              <a:ext cx="3734137" cy="5449024"/>
            </a:xfrm>
            <a:custGeom>
              <a:avLst/>
              <a:gdLst>
                <a:gd name="T0" fmla="*/ 0 w 2785"/>
                <a:gd name="T1" fmla="*/ 4064 h 4064"/>
                <a:gd name="T2" fmla="*/ 11 w 2785"/>
                <a:gd name="T3" fmla="*/ 4064 h 4064"/>
                <a:gd name="T4" fmla="*/ 2785 w 2785"/>
                <a:gd name="T5" fmla="*/ 17 h 4064"/>
                <a:gd name="T6" fmla="*/ 2785 w 2785"/>
                <a:gd name="T7" fmla="*/ 0 h 4064"/>
                <a:gd name="T8" fmla="*/ 0 w 2785"/>
                <a:gd name="T9" fmla="*/ 4064 h 40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5" h="4064">
                  <a:moveTo>
                    <a:pt x="0" y="4064"/>
                  </a:moveTo>
                  <a:lnTo>
                    <a:pt x="11" y="4064"/>
                  </a:lnTo>
                  <a:lnTo>
                    <a:pt x="2785" y="17"/>
                  </a:lnTo>
                  <a:lnTo>
                    <a:pt x="2785" y="0"/>
                  </a:lnTo>
                  <a:lnTo>
                    <a:pt x="0" y="406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2296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invGray">
          <a:xfrm>
            <a:off x="0" y="0"/>
            <a:ext cx="2104575" cy="6861175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1175"/>
              <a:gd name="connsiteX1" fmla="*/ 2104575 w 2104575"/>
              <a:gd name="connsiteY1" fmla="*/ 0 h 6861175"/>
              <a:gd name="connsiteX2" fmla="*/ 650732 w 2104575"/>
              <a:gd name="connsiteY2" fmla="*/ 6861175 h 6861175"/>
              <a:gd name="connsiteX3" fmla="*/ 0 w 2104575"/>
              <a:gd name="connsiteY3" fmla="*/ 6858000 h 6861175"/>
              <a:gd name="connsiteX4" fmla="*/ 0 w 2104575"/>
              <a:gd name="connsiteY4" fmla="*/ 0 h 6861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1175">
                <a:moveTo>
                  <a:pt x="0" y="0"/>
                </a:moveTo>
                <a:lnTo>
                  <a:pt x="2104575" y="0"/>
                </a:lnTo>
                <a:lnTo>
                  <a:pt x="650732" y="6861175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E61A5D"/>
              </a:gs>
              <a:gs pos="50000">
                <a:srgbClr val="E61A5D"/>
              </a:gs>
              <a:gs pos="84000">
                <a:srgbClr val="E61A5D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CC5A74C-9A29-479C-818D-2A977904881E}" type="datetime1">
              <a:rPr lang="en-US" smtClean="0"/>
              <a:t>8/25/23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6846097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1809949" y="1473902"/>
            <a:ext cx="4140000" cy="1440753"/>
          </a:xfrm>
        </p:spPr>
        <p:txBody>
          <a:bodyPr anchor="b"/>
          <a:lstStyle>
            <a:lvl1pPr algn="r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grpSp>
        <p:nvGrpSpPr>
          <p:cNvPr id="49" name="Group 48"/>
          <p:cNvGrpSpPr/>
          <p:nvPr/>
        </p:nvGrpSpPr>
        <p:grpSpPr bwMode="black">
          <a:xfrm>
            <a:off x="4710111" y="1"/>
            <a:ext cx="2593510" cy="6858000"/>
            <a:chOff x="4710111" y="1"/>
            <a:chExt cx="2593510" cy="6858000"/>
          </a:xfrm>
        </p:grpSpPr>
        <p:sp>
          <p:nvSpPr>
            <p:cNvPr id="50" name="Freeform 6"/>
            <p:cNvSpPr>
              <a:spLocks/>
            </p:cNvSpPr>
            <p:nvPr userDrawn="1"/>
          </p:nvSpPr>
          <p:spPr bwMode="black">
            <a:xfrm>
              <a:off x="4710111" y="1"/>
              <a:ext cx="2393982" cy="6858000"/>
            </a:xfrm>
            <a:custGeom>
              <a:avLst/>
              <a:gdLst>
                <a:gd name="T0" fmla="*/ 9 w 1781"/>
                <a:gd name="T1" fmla="*/ 5102 h 5102"/>
                <a:gd name="T2" fmla="*/ 1781 w 1781"/>
                <a:gd name="T3" fmla="*/ 0 h 5102"/>
                <a:gd name="T4" fmla="*/ 1770 w 1781"/>
                <a:gd name="T5" fmla="*/ 0 h 5102"/>
                <a:gd name="T6" fmla="*/ 0 w 1781"/>
                <a:gd name="T7" fmla="*/ 5102 h 5102"/>
                <a:gd name="T8" fmla="*/ 9 w 1781"/>
                <a:gd name="T9" fmla="*/ 5102 h 5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1" h="5102">
                  <a:moveTo>
                    <a:pt x="9" y="5102"/>
                  </a:moveTo>
                  <a:lnTo>
                    <a:pt x="1781" y="0"/>
                  </a:lnTo>
                  <a:lnTo>
                    <a:pt x="1770" y="0"/>
                  </a:lnTo>
                  <a:lnTo>
                    <a:pt x="0" y="5102"/>
                  </a:lnTo>
                  <a:lnTo>
                    <a:pt x="9" y="510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"/>
            <p:cNvSpPr>
              <a:spLocks/>
            </p:cNvSpPr>
            <p:nvPr userDrawn="1"/>
          </p:nvSpPr>
          <p:spPr bwMode="black">
            <a:xfrm>
              <a:off x="5945695" y="2"/>
              <a:ext cx="1357926" cy="6857998"/>
            </a:xfrm>
            <a:custGeom>
              <a:avLst/>
              <a:gdLst>
                <a:gd name="T0" fmla="*/ 9 w 1013"/>
                <a:gd name="T1" fmla="*/ 5116 h 5116"/>
                <a:gd name="T2" fmla="*/ 1013 w 1013"/>
                <a:gd name="T3" fmla="*/ 0 h 5116"/>
                <a:gd name="T4" fmla="*/ 1004 w 1013"/>
                <a:gd name="T5" fmla="*/ 0 h 5116"/>
                <a:gd name="T6" fmla="*/ 0 w 1013"/>
                <a:gd name="T7" fmla="*/ 5116 h 5116"/>
                <a:gd name="T8" fmla="*/ 9 w 1013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3" h="5116">
                  <a:moveTo>
                    <a:pt x="9" y="5116"/>
                  </a:moveTo>
                  <a:lnTo>
                    <a:pt x="1013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297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 bwMode="black">
          <a:xfrm>
            <a:off x="5739926" y="0"/>
            <a:ext cx="6450487" cy="6858000"/>
            <a:chOff x="-7368753" y="-1854009"/>
            <a:chExt cx="6299342" cy="6697306"/>
          </a:xfrm>
        </p:grpSpPr>
        <p:sp>
          <p:nvSpPr>
            <p:cNvPr id="37" name="Freeform 6"/>
            <p:cNvSpPr>
              <a:spLocks/>
            </p:cNvSpPr>
            <p:nvPr userDrawn="1"/>
          </p:nvSpPr>
          <p:spPr bwMode="black">
            <a:xfrm>
              <a:off x="-3543591" y="1231517"/>
              <a:ext cx="2474180" cy="3611780"/>
            </a:xfrm>
            <a:custGeom>
              <a:avLst/>
              <a:gdLst>
                <a:gd name="T0" fmla="*/ 0 w 1890"/>
                <a:gd name="T1" fmla="*/ 2759 h 2759"/>
                <a:gd name="T2" fmla="*/ 12 w 1890"/>
                <a:gd name="T3" fmla="*/ 2759 h 2759"/>
                <a:gd name="T4" fmla="*/ 1890 w 1890"/>
                <a:gd name="T5" fmla="*/ 17 h 2759"/>
                <a:gd name="T6" fmla="*/ 1890 w 1890"/>
                <a:gd name="T7" fmla="*/ 0 h 2759"/>
                <a:gd name="T8" fmla="*/ 0 w 1890"/>
                <a:gd name="T9" fmla="*/ 2759 h 2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0" h="2759">
                  <a:moveTo>
                    <a:pt x="0" y="2759"/>
                  </a:moveTo>
                  <a:lnTo>
                    <a:pt x="12" y="2759"/>
                  </a:lnTo>
                  <a:lnTo>
                    <a:pt x="1890" y="17"/>
                  </a:lnTo>
                  <a:lnTo>
                    <a:pt x="1890" y="0"/>
                  </a:lnTo>
                  <a:lnTo>
                    <a:pt x="0" y="27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  <p:sp>
          <p:nvSpPr>
            <p:cNvPr id="38" name="Freeform 7"/>
            <p:cNvSpPr>
              <a:spLocks/>
            </p:cNvSpPr>
            <p:nvPr userDrawn="1"/>
          </p:nvSpPr>
          <p:spPr bwMode="black">
            <a:xfrm>
              <a:off x="-7368753" y="-1854009"/>
              <a:ext cx="1327417" cy="6697305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7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7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en-US"/>
            </a:p>
          </p:txBody>
        </p:sp>
      </p:grpSp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A5E2"/>
              </a:gs>
              <a:gs pos="50000">
                <a:srgbClr val="00A5E2"/>
              </a:gs>
              <a:gs pos="84000">
                <a:schemeClr val="accent2">
                  <a:alpha val="0"/>
                </a:scheme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6678387" y="2989333"/>
            <a:ext cx="4500000" cy="1440753"/>
          </a:xfrm>
        </p:spPr>
        <p:txBody>
          <a:bodyPr anchor="t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FB76B4EF-2A14-4D28-8AC4-A7A29E84AE5A}" type="datetime1">
              <a:rPr lang="en-US" smtClean="0"/>
              <a:t>8/25/23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black">
          <a:xfrm>
            <a:off x="1902190" y="2134650"/>
            <a:ext cx="4500000" cy="720000"/>
          </a:xfrm>
        </p:spPr>
        <p:txBody>
          <a:bodyPr anchor="b"/>
          <a:lstStyle>
            <a:lvl1pPr marL="0" indent="0" algn="r">
              <a:buNone/>
              <a:defRPr sz="2400" b="1">
                <a:solidFill>
                  <a:schemeClr val="accent1"/>
                </a:solidFill>
              </a:defRPr>
            </a:lvl1pPr>
            <a:lvl2pPr marL="0" indent="0" algn="l">
              <a:buNone/>
              <a:defRPr sz="2400" b="1">
                <a:solidFill>
                  <a:schemeClr val="accent1"/>
                </a:solidFill>
              </a:defRPr>
            </a:lvl2pPr>
            <a:lvl3pPr marL="0" indent="0" algn="l">
              <a:buNone/>
              <a:defRPr sz="2400" b="1">
                <a:solidFill>
                  <a:schemeClr val="accent1"/>
                </a:solidFill>
              </a:defRPr>
            </a:lvl3pPr>
            <a:lvl4pPr marL="0" indent="0" algn="l">
              <a:buNone/>
              <a:defRPr sz="2400" b="1">
                <a:solidFill>
                  <a:schemeClr val="accent1"/>
                </a:solidFill>
              </a:defRPr>
            </a:lvl4pPr>
            <a:lvl5pPr marL="0" indent="0" algn="l">
              <a:buNone/>
              <a:defRPr sz="2400" b="1">
                <a:solidFill>
                  <a:schemeClr val="accent1"/>
                </a:solidFill>
              </a:defRPr>
            </a:lvl5pPr>
            <a:lvl6pPr marL="0" indent="0" algn="l">
              <a:buNone/>
              <a:defRPr sz="2400" b="1">
                <a:solidFill>
                  <a:schemeClr val="accent1"/>
                </a:solidFill>
              </a:defRPr>
            </a:lvl6pPr>
            <a:lvl7pPr marL="0" indent="0" algn="l">
              <a:buNone/>
              <a:defRPr sz="2400" b="1">
                <a:solidFill>
                  <a:schemeClr val="accent1"/>
                </a:solidFill>
              </a:defRPr>
            </a:lvl7pPr>
            <a:lvl8pPr marL="0" indent="0" algn="l">
              <a:buNone/>
              <a:defRPr sz="2400" b="1">
                <a:solidFill>
                  <a:schemeClr val="accent1"/>
                </a:solidFill>
              </a:defRPr>
            </a:lvl8pPr>
            <a:lvl9pPr marL="0" indent="0" algn="l">
              <a:buNone/>
              <a:defRPr sz="2400" b="1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893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0" y="0"/>
            <a:ext cx="2104575" cy="6860381"/>
          </a:xfrm>
          <a:custGeom>
            <a:avLst/>
            <a:gdLst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195843 w 2104575"/>
              <a:gd name="connsiteY4" fmla="*/ 6858000 h 6858000"/>
              <a:gd name="connsiteX5" fmla="*/ 0 w 2104575"/>
              <a:gd name="connsiteY5" fmla="*/ 6858000 h 6858000"/>
              <a:gd name="connsiteX6" fmla="*/ 0 w 2104575"/>
              <a:gd name="connsiteY6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762994 w 2104575"/>
              <a:gd name="connsiteY3" fmla="*/ 6858000 h 6858000"/>
              <a:gd name="connsiteX4" fmla="*/ 0 w 2104575"/>
              <a:gd name="connsiteY4" fmla="*/ 6858000 h 6858000"/>
              <a:gd name="connsiteX5" fmla="*/ 0 w 2104575"/>
              <a:gd name="connsiteY5" fmla="*/ 0 h 6858000"/>
              <a:gd name="connsiteX0" fmla="*/ 0 w 2104575"/>
              <a:gd name="connsiteY0" fmla="*/ 0 h 6858000"/>
              <a:gd name="connsiteX1" fmla="*/ 2104575 w 2104575"/>
              <a:gd name="connsiteY1" fmla="*/ 0 h 6858000"/>
              <a:gd name="connsiteX2" fmla="*/ 1507982 w 2104575"/>
              <a:gd name="connsiteY2" fmla="*/ 6858000 h 6858000"/>
              <a:gd name="connsiteX3" fmla="*/ 0 w 2104575"/>
              <a:gd name="connsiteY3" fmla="*/ 6858000 h 6858000"/>
              <a:gd name="connsiteX4" fmla="*/ 0 w 2104575"/>
              <a:gd name="connsiteY4" fmla="*/ 0 h 6858000"/>
              <a:gd name="connsiteX0" fmla="*/ 0 w 2104575"/>
              <a:gd name="connsiteY0" fmla="*/ 0 h 6860381"/>
              <a:gd name="connsiteX1" fmla="*/ 2104575 w 2104575"/>
              <a:gd name="connsiteY1" fmla="*/ 0 h 6860381"/>
              <a:gd name="connsiteX2" fmla="*/ 645970 w 2104575"/>
              <a:gd name="connsiteY2" fmla="*/ 6860381 h 6860381"/>
              <a:gd name="connsiteX3" fmla="*/ 0 w 2104575"/>
              <a:gd name="connsiteY3" fmla="*/ 6858000 h 6860381"/>
              <a:gd name="connsiteX4" fmla="*/ 0 w 2104575"/>
              <a:gd name="connsiteY4" fmla="*/ 0 h 686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75" h="6860381">
                <a:moveTo>
                  <a:pt x="0" y="0"/>
                </a:moveTo>
                <a:lnTo>
                  <a:pt x="2104575" y="0"/>
                </a:lnTo>
                <a:lnTo>
                  <a:pt x="645970" y="6860381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74C713"/>
              </a:gs>
              <a:gs pos="50000">
                <a:srgbClr val="74C713"/>
              </a:gs>
              <a:gs pos="84000">
                <a:srgbClr val="74C713">
                  <a:alpha val="0"/>
                </a:srgbClr>
              </a:gs>
            </a:gsLst>
            <a:lin ang="2700000" scaled="1"/>
            <a:tileRect/>
          </a:gradFill>
          <a:ln w="9525" algn="ctr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endParaRPr lang="en-US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">
          <a:xfrm>
            <a:off x="4854344" y="1462158"/>
            <a:ext cx="4500000" cy="1440753"/>
          </a:xfrm>
        </p:spPr>
        <p:txBody>
          <a:bodyPr anchor="b"/>
          <a:lstStyle>
            <a:lvl1pPr algn="l">
              <a:defRPr sz="4800" i="1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659E7F32-63D3-4B8E-BA4E-FEB4D3802B07}" type="datetime1">
              <a:rPr lang="en-US" smtClean="0"/>
              <a:t>8/25/23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defRPr>
                <a:solidFill>
                  <a:schemeClr val="bg1"/>
                </a:solidFill>
              </a:defRPr>
            </a:lvl7pPr>
            <a:lvl8pP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3" name="Group 219"/>
          <p:cNvGrpSpPr>
            <a:grpSpLocks noChangeAspect="1"/>
          </p:cNvGrpSpPr>
          <p:nvPr/>
        </p:nvGrpSpPr>
        <p:grpSpPr bwMode="gray">
          <a:xfrm>
            <a:off x="197700" y="617323"/>
            <a:ext cx="395248" cy="396000"/>
            <a:chOff x="6936" y="180"/>
            <a:chExt cx="526" cy="527"/>
          </a:xfrm>
          <a:solidFill>
            <a:schemeClr val="bg1"/>
          </a:solidFill>
        </p:grpSpPr>
        <p:sp>
          <p:nvSpPr>
            <p:cNvPr id="25" name="Freeform 220"/>
            <p:cNvSpPr>
              <a:spLocks/>
            </p:cNvSpPr>
            <p:nvPr/>
          </p:nvSpPr>
          <p:spPr bwMode="gray">
            <a:xfrm>
              <a:off x="7156" y="407"/>
              <a:ext cx="89" cy="70"/>
            </a:xfrm>
            <a:custGeom>
              <a:avLst/>
              <a:gdLst>
                <a:gd name="T0" fmla="*/ 67 w 89"/>
                <a:gd name="T1" fmla="*/ 0 h 70"/>
                <a:gd name="T2" fmla="*/ 89 w 89"/>
                <a:gd name="T3" fmla="*/ 0 h 70"/>
                <a:gd name="T4" fmla="*/ 53 w 89"/>
                <a:gd name="T5" fmla="*/ 46 h 70"/>
                <a:gd name="T6" fmla="*/ 53 w 89"/>
                <a:gd name="T7" fmla="*/ 70 h 70"/>
                <a:gd name="T8" fmla="*/ 36 w 89"/>
                <a:gd name="T9" fmla="*/ 70 h 70"/>
                <a:gd name="T10" fmla="*/ 36 w 89"/>
                <a:gd name="T11" fmla="*/ 46 h 70"/>
                <a:gd name="T12" fmla="*/ 0 w 89"/>
                <a:gd name="T13" fmla="*/ 0 h 70"/>
                <a:gd name="T14" fmla="*/ 19 w 89"/>
                <a:gd name="T15" fmla="*/ 0 h 70"/>
                <a:gd name="T16" fmla="*/ 43 w 89"/>
                <a:gd name="T17" fmla="*/ 34 h 70"/>
                <a:gd name="T18" fmla="*/ 67 w 89"/>
                <a:gd name="T19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70">
                  <a:moveTo>
                    <a:pt x="67" y="0"/>
                  </a:moveTo>
                  <a:lnTo>
                    <a:pt x="89" y="0"/>
                  </a:lnTo>
                  <a:lnTo>
                    <a:pt x="53" y="46"/>
                  </a:lnTo>
                  <a:lnTo>
                    <a:pt x="53" y="70"/>
                  </a:lnTo>
                  <a:lnTo>
                    <a:pt x="36" y="70"/>
                  </a:lnTo>
                  <a:lnTo>
                    <a:pt x="36" y="46"/>
                  </a:lnTo>
                  <a:lnTo>
                    <a:pt x="0" y="0"/>
                  </a:lnTo>
                  <a:lnTo>
                    <a:pt x="19" y="0"/>
                  </a:lnTo>
                  <a:lnTo>
                    <a:pt x="43" y="34"/>
                  </a:ln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7" name="Freeform 221"/>
            <p:cNvSpPr>
              <a:spLocks/>
            </p:cNvSpPr>
            <p:nvPr/>
          </p:nvSpPr>
          <p:spPr bwMode="gray">
            <a:xfrm>
              <a:off x="7254" y="407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9 h 70"/>
                <a:gd name="T8" fmla="*/ 62 w 65"/>
                <a:gd name="T9" fmla="*/ 29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6 h 70"/>
                <a:gd name="T16" fmla="*/ 65 w 65"/>
                <a:gd name="T17" fmla="*/ 56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62" y="29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65" y="56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8" name="Freeform 222"/>
            <p:cNvSpPr>
              <a:spLocks/>
            </p:cNvSpPr>
            <p:nvPr/>
          </p:nvSpPr>
          <p:spPr bwMode="gray">
            <a:xfrm>
              <a:off x="7168" y="496"/>
              <a:ext cx="65" cy="70"/>
            </a:xfrm>
            <a:custGeom>
              <a:avLst/>
              <a:gdLst>
                <a:gd name="T0" fmla="*/ 65 w 65"/>
                <a:gd name="T1" fmla="*/ 0 h 70"/>
                <a:gd name="T2" fmla="*/ 65 w 65"/>
                <a:gd name="T3" fmla="*/ 15 h 70"/>
                <a:gd name="T4" fmla="*/ 17 w 65"/>
                <a:gd name="T5" fmla="*/ 15 h 70"/>
                <a:gd name="T6" fmla="*/ 17 w 65"/>
                <a:gd name="T7" fmla="*/ 27 h 70"/>
                <a:gd name="T8" fmla="*/ 62 w 65"/>
                <a:gd name="T9" fmla="*/ 27 h 70"/>
                <a:gd name="T10" fmla="*/ 62 w 65"/>
                <a:gd name="T11" fmla="*/ 41 h 70"/>
                <a:gd name="T12" fmla="*/ 17 w 65"/>
                <a:gd name="T13" fmla="*/ 41 h 70"/>
                <a:gd name="T14" fmla="*/ 17 w 65"/>
                <a:gd name="T15" fmla="*/ 55 h 70"/>
                <a:gd name="T16" fmla="*/ 65 w 65"/>
                <a:gd name="T17" fmla="*/ 55 h 70"/>
                <a:gd name="T18" fmla="*/ 65 w 65"/>
                <a:gd name="T19" fmla="*/ 70 h 70"/>
                <a:gd name="T20" fmla="*/ 0 w 65"/>
                <a:gd name="T21" fmla="*/ 70 h 70"/>
                <a:gd name="T22" fmla="*/ 0 w 65"/>
                <a:gd name="T23" fmla="*/ 0 h 70"/>
                <a:gd name="T24" fmla="*/ 65 w 65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70">
                  <a:moveTo>
                    <a:pt x="65" y="0"/>
                  </a:moveTo>
                  <a:lnTo>
                    <a:pt x="6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62" y="27"/>
                  </a:lnTo>
                  <a:lnTo>
                    <a:pt x="62" y="41"/>
                  </a:lnTo>
                  <a:lnTo>
                    <a:pt x="17" y="41"/>
                  </a:lnTo>
                  <a:lnTo>
                    <a:pt x="17" y="55"/>
                  </a:lnTo>
                  <a:lnTo>
                    <a:pt x="65" y="55"/>
                  </a:lnTo>
                  <a:lnTo>
                    <a:pt x="65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29" name="Freeform 223"/>
            <p:cNvSpPr>
              <a:spLocks noEditPoints="1"/>
            </p:cNvSpPr>
            <p:nvPr/>
          </p:nvSpPr>
          <p:spPr bwMode="gray">
            <a:xfrm>
              <a:off x="7343" y="407"/>
              <a:ext cx="69" cy="70"/>
            </a:xfrm>
            <a:custGeom>
              <a:avLst/>
              <a:gdLst>
                <a:gd name="T0" fmla="*/ 16 w 69"/>
                <a:gd name="T1" fmla="*/ 29 h 70"/>
                <a:gd name="T2" fmla="*/ 43 w 69"/>
                <a:gd name="T3" fmla="*/ 29 h 70"/>
                <a:gd name="T4" fmla="*/ 43 w 69"/>
                <a:gd name="T5" fmla="*/ 29 h 70"/>
                <a:gd name="T6" fmla="*/ 45 w 69"/>
                <a:gd name="T7" fmla="*/ 29 h 70"/>
                <a:gd name="T8" fmla="*/ 45 w 69"/>
                <a:gd name="T9" fmla="*/ 29 h 70"/>
                <a:gd name="T10" fmla="*/ 48 w 69"/>
                <a:gd name="T11" fmla="*/ 29 h 70"/>
                <a:gd name="T12" fmla="*/ 48 w 69"/>
                <a:gd name="T13" fmla="*/ 27 h 70"/>
                <a:gd name="T14" fmla="*/ 48 w 69"/>
                <a:gd name="T15" fmla="*/ 27 h 70"/>
                <a:gd name="T16" fmla="*/ 48 w 69"/>
                <a:gd name="T17" fmla="*/ 27 h 70"/>
                <a:gd name="T18" fmla="*/ 50 w 69"/>
                <a:gd name="T19" fmla="*/ 24 h 70"/>
                <a:gd name="T20" fmla="*/ 50 w 69"/>
                <a:gd name="T21" fmla="*/ 24 h 70"/>
                <a:gd name="T22" fmla="*/ 50 w 69"/>
                <a:gd name="T23" fmla="*/ 22 h 70"/>
                <a:gd name="T24" fmla="*/ 50 w 69"/>
                <a:gd name="T25" fmla="*/ 22 h 70"/>
                <a:gd name="T26" fmla="*/ 50 w 69"/>
                <a:gd name="T27" fmla="*/ 20 h 70"/>
                <a:gd name="T28" fmla="*/ 48 w 69"/>
                <a:gd name="T29" fmla="*/ 20 h 70"/>
                <a:gd name="T30" fmla="*/ 48 w 69"/>
                <a:gd name="T31" fmla="*/ 17 h 70"/>
                <a:gd name="T32" fmla="*/ 48 w 69"/>
                <a:gd name="T33" fmla="*/ 17 h 70"/>
                <a:gd name="T34" fmla="*/ 48 w 69"/>
                <a:gd name="T35" fmla="*/ 17 h 70"/>
                <a:gd name="T36" fmla="*/ 45 w 69"/>
                <a:gd name="T37" fmla="*/ 15 h 70"/>
                <a:gd name="T38" fmla="*/ 45 w 69"/>
                <a:gd name="T39" fmla="*/ 15 h 70"/>
                <a:gd name="T40" fmla="*/ 43 w 69"/>
                <a:gd name="T41" fmla="*/ 15 h 70"/>
                <a:gd name="T42" fmla="*/ 43 w 69"/>
                <a:gd name="T43" fmla="*/ 15 h 70"/>
                <a:gd name="T44" fmla="*/ 43 w 69"/>
                <a:gd name="T45" fmla="*/ 15 h 70"/>
                <a:gd name="T46" fmla="*/ 16 w 69"/>
                <a:gd name="T47" fmla="*/ 70 h 70"/>
                <a:gd name="T48" fmla="*/ 43 w 69"/>
                <a:gd name="T49" fmla="*/ 0 h 70"/>
                <a:gd name="T50" fmla="*/ 48 w 69"/>
                <a:gd name="T51" fmla="*/ 0 h 70"/>
                <a:gd name="T52" fmla="*/ 50 w 69"/>
                <a:gd name="T53" fmla="*/ 0 h 70"/>
                <a:gd name="T54" fmla="*/ 52 w 69"/>
                <a:gd name="T55" fmla="*/ 3 h 70"/>
                <a:gd name="T56" fmla="*/ 55 w 69"/>
                <a:gd name="T57" fmla="*/ 5 h 70"/>
                <a:gd name="T58" fmla="*/ 57 w 69"/>
                <a:gd name="T59" fmla="*/ 5 h 70"/>
                <a:gd name="T60" fmla="*/ 60 w 69"/>
                <a:gd name="T61" fmla="*/ 8 h 70"/>
                <a:gd name="T62" fmla="*/ 62 w 69"/>
                <a:gd name="T63" fmla="*/ 10 h 70"/>
                <a:gd name="T64" fmla="*/ 64 w 69"/>
                <a:gd name="T65" fmla="*/ 15 h 70"/>
                <a:gd name="T66" fmla="*/ 64 w 69"/>
                <a:gd name="T67" fmla="*/ 17 h 70"/>
                <a:gd name="T68" fmla="*/ 64 w 69"/>
                <a:gd name="T69" fmla="*/ 20 h 70"/>
                <a:gd name="T70" fmla="*/ 64 w 69"/>
                <a:gd name="T71" fmla="*/ 24 h 70"/>
                <a:gd name="T72" fmla="*/ 64 w 69"/>
                <a:gd name="T73" fmla="*/ 27 h 70"/>
                <a:gd name="T74" fmla="*/ 64 w 69"/>
                <a:gd name="T75" fmla="*/ 29 h 70"/>
                <a:gd name="T76" fmla="*/ 64 w 69"/>
                <a:gd name="T77" fmla="*/ 32 h 70"/>
                <a:gd name="T78" fmla="*/ 62 w 69"/>
                <a:gd name="T79" fmla="*/ 34 h 70"/>
                <a:gd name="T80" fmla="*/ 60 w 69"/>
                <a:gd name="T81" fmla="*/ 36 h 70"/>
                <a:gd name="T82" fmla="*/ 60 w 69"/>
                <a:gd name="T83" fmla="*/ 36 h 70"/>
                <a:gd name="T84" fmla="*/ 57 w 69"/>
                <a:gd name="T85" fmla="*/ 39 h 70"/>
                <a:gd name="T86" fmla="*/ 55 w 69"/>
                <a:gd name="T87" fmla="*/ 41 h 70"/>
                <a:gd name="T88" fmla="*/ 52 w 69"/>
                <a:gd name="T89" fmla="*/ 41 h 70"/>
                <a:gd name="T90" fmla="*/ 50 w 69"/>
                <a:gd name="T91" fmla="*/ 44 h 70"/>
                <a:gd name="T92" fmla="*/ 50 w 69"/>
                <a:gd name="T9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69" h="70">
                  <a:moveTo>
                    <a:pt x="43" y="15"/>
                  </a:moveTo>
                  <a:lnTo>
                    <a:pt x="16" y="15"/>
                  </a:lnTo>
                  <a:lnTo>
                    <a:pt x="16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3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2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50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20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8" y="17"/>
                  </a:lnTo>
                  <a:lnTo>
                    <a:pt x="45" y="17"/>
                  </a:lnTo>
                  <a:lnTo>
                    <a:pt x="45" y="17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lnTo>
                    <a:pt x="43" y="15"/>
                  </a:lnTo>
                  <a:close/>
                  <a:moveTo>
                    <a:pt x="31" y="44"/>
                  </a:moveTo>
                  <a:lnTo>
                    <a:pt x="16" y="44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3"/>
                  </a:lnTo>
                  <a:lnTo>
                    <a:pt x="52" y="3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5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57" y="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0"/>
                  </a:lnTo>
                  <a:lnTo>
                    <a:pt x="62" y="10"/>
                  </a:lnTo>
                  <a:lnTo>
                    <a:pt x="62" y="10"/>
                  </a:lnTo>
                  <a:lnTo>
                    <a:pt x="62" y="12"/>
                  </a:lnTo>
                  <a:lnTo>
                    <a:pt x="62" y="12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5"/>
                  </a:lnTo>
                  <a:lnTo>
                    <a:pt x="64" y="17"/>
                  </a:lnTo>
                  <a:lnTo>
                    <a:pt x="64" y="17"/>
                  </a:lnTo>
                  <a:lnTo>
                    <a:pt x="64" y="20"/>
                  </a:lnTo>
                  <a:lnTo>
                    <a:pt x="64" y="20"/>
                  </a:lnTo>
                  <a:lnTo>
                    <a:pt x="64" y="22"/>
                  </a:lnTo>
                  <a:lnTo>
                    <a:pt x="64" y="22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4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7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29"/>
                  </a:lnTo>
                  <a:lnTo>
                    <a:pt x="64" y="32"/>
                  </a:lnTo>
                  <a:lnTo>
                    <a:pt x="62" y="32"/>
                  </a:lnTo>
                  <a:lnTo>
                    <a:pt x="62" y="32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2" y="34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60" y="36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7" y="39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69" y="70"/>
                  </a:lnTo>
                  <a:lnTo>
                    <a:pt x="50" y="70"/>
                  </a:lnTo>
                  <a:lnTo>
                    <a:pt x="31" y="44"/>
                  </a:lnTo>
                  <a:lnTo>
                    <a:pt x="31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0" name="Freeform 224"/>
            <p:cNvSpPr>
              <a:spLocks noEditPoints="1"/>
            </p:cNvSpPr>
            <p:nvPr/>
          </p:nvSpPr>
          <p:spPr bwMode="gray">
            <a:xfrm>
              <a:off x="7168" y="587"/>
              <a:ext cx="77" cy="70"/>
            </a:xfrm>
            <a:custGeom>
              <a:avLst/>
              <a:gdLst>
                <a:gd name="T0" fmla="*/ 48 w 77"/>
                <a:gd name="T1" fmla="*/ 0 h 70"/>
                <a:gd name="T2" fmla="*/ 50 w 77"/>
                <a:gd name="T3" fmla="*/ 0 h 70"/>
                <a:gd name="T4" fmla="*/ 53 w 77"/>
                <a:gd name="T5" fmla="*/ 0 h 70"/>
                <a:gd name="T6" fmla="*/ 55 w 77"/>
                <a:gd name="T7" fmla="*/ 3 h 70"/>
                <a:gd name="T8" fmla="*/ 60 w 77"/>
                <a:gd name="T9" fmla="*/ 3 h 70"/>
                <a:gd name="T10" fmla="*/ 62 w 77"/>
                <a:gd name="T11" fmla="*/ 5 h 70"/>
                <a:gd name="T12" fmla="*/ 65 w 77"/>
                <a:gd name="T13" fmla="*/ 7 h 70"/>
                <a:gd name="T14" fmla="*/ 65 w 77"/>
                <a:gd name="T15" fmla="*/ 10 h 70"/>
                <a:gd name="T16" fmla="*/ 67 w 77"/>
                <a:gd name="T17" fmla="*/ 12 h 70"/>
                <a:gd name="T18" fmla="*/ 67 w 77"/>
                <a:gd name="T19" fmla="*/ 15 h 70"/>
                <a:gd name="T20" fmla="*/ 69 w 77"/>
                <a:gd name="T21" fmla="*/ 19 h 70"/>
                <a:gd name="T22" fmla="*/ 69 w 77"/>
                <a:gd name="T23" fmla="*/ 22 h 70"/>
                <a:gd name="T24" fmla="*/ 69 w 77"/>
                <a:gd name="T25" fmla="*/ 24 h 70"/>
                <a:gd name="T26" fmla="*/ 67 w 77"/>
                <a:gd name="T27" fmla="*/ 27 h 70"/>
                <a:gd name="T28" fmla="*/ 67 w 77"/>
                <a:gd name="T29" fmla="*/ 29 h 70"/>
                <a:gd name="T30" fmla="*/ 67 w 77"/>
                <a:gd name="T31" fmla="*/ 31 h 70"/>
                <a:gd name="T32" fmla="*/ 65 w 77"/>
                <a:gd name="T33" fmla="*/ 34 h 70"/>
                <a:gd name="T34" fmla="*/ 62 w 77"/>
                <a:gd name="T35" fmla="*/ 36 h 70"/>
                <a:gd name="T36" fmla="*/ 62 w 77"/>
                <a:gd name="T37" fmla="*/ 36 h 70"/>
                <a:gd name="T38" fmla="*/ 60 w 77"/>
                <a:gd name="T39" fmla="*/ 39 h 70"/>
                <a:gd name="T40" fmla="*/ 57 w 77"/>
                <a:gd name="T41" fmla="*/ 41 h 70"/>
                <a:gd name="T42" fmla="*/ 55 w 77"/>
                <a:gd name="T43" fmla="*/ 41 h 70"/>
                <a:gd name="T44" fmla="*/ 57 w 77"/>
                <a:gd name="T45" fmla="*/ 70 h 70"/>
                <a:gd name="T46" fmla="*/ 17 w 77"/>
                <a:gd name="T47" fmla="*/ 70 h 70"/>
                <a:gd name="T48" fmla="*/ 53 w 77"/>
                <a:gd name="T49" fmla="*/ 22 h 70"/>
                <a:gd name="T50" fmla="*/ 53 w 77"/>
                <a:gd name="T51" fmla="*/ 19 h 70"/>
                <a:gd name="T52" fmla="*/ 53 w 77"/>
                <a:gd name="T53" fmla="*/ 19 h 70"/>
                <a:gd name="T54" fmla="*/ 53 w 77"/>
                <a:gd name="T55" fmla="*/ 19 h 70"/>
                <a:gd name="T56" fmla="*/ 53 w 77"/>
                <a:gd name="T57" fmla="*/ 17 h 70"/>
                <a:gd name="T58" fmla="*/ 50 w 77"/>
                <a:gd name="T59" fmla="*/ 17 h 70"/>
                <a:gd name="T60" fmla="*/ 50 w 77"/>
                <a:gd name="T61" fmla="*/ 15 h 70"/>
                <a:gd name="T62" fmla="*/ 50 w 77"/>
                <a:gd name="T63" fmla="*/ 15 h 70"/>
                <a:gd name="T64" fmla="*/ 48 w 77"/>
                <a:gd name="T65" fmla="*/ 15 h 70"/>
                <a:gd name="T66" fmla="*/ 48 w 77"/>
                <a:gd name="T67" fmla="*/ 15 h 70"/>
                <a:gd name="T68" fmla="*/ 45 w 77"/>
                <a:gd name="T69" fmla="*/ 15 h 70"/>
                <a:gd name="T70" fmla="*/ 17 w 77"/>
                <a:gd name="T71" fmla="*/ 15 h 70"/>
                <a:gd name="T72" fmla="*/ 45 w 77"/>
                <a:gd name="T73" fmla="*/ 29 h 70"/>
                <a:gd name="T74" fmla="*/ 48 w 77"/>
                <a:gd name="T75" fmla="*/ 29 h 70"/>
                <a:gd name="T76" fmla="*/ 48 w 77"/>
                <a:gd name="T77" fmla="*/ 29 h 70"/>
                <a:gd name="T78" fmla="*/ 48 w 77"/>
                <a:gd name="T79" fmla="*/ 29 h 70"/>
                <a:gd name="T80" fmla="*/ 50 w 77"/>
                <a:gd name="T81" fmla="*/ 27 h 70"/>
                <a:gd name="T82" fmla="*/ 50 w 77"/>
                <a:gd name="T83" fmla="*/ 27 h 70"/>
                <a:gd name="T84" fmla="*/ 50 w 77"/>
                <a:gd name="T85" fmla="*/ 27 h 70"/>
                <a:gd name="T86" fmla="*/ 53 w 77"/>
                <a:gd name="T87" fmla="*/ 24 h 70"/>
                <a:gd name="T88" fmla="*/ 53 w 77"/>
                <a:gd name="T89" fmla="*/ 24 h 70"/>
                <a:gd name="T90" fmla="*/ 53 w 77"/>
                <a:gd name="T91" fmla="*/ 22 h 70"/>
                <a:gd name="T92" fmla="*/ 53 w 77"/>
                <a:gd name="T93" fmla="*/ 2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7" h="70">
                  <a:moveTo>
                    <a:pt x="0" y="70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7"/>
                  </a:lnTo>
                  <a:lnTo>
                    <a:pt x="65" y="7"/>
                  </a:lnTo>
                  <a:lnTo>
                    <a:pt x="65" y="7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9" y="17"/>
                  </a:lnTo>
                  <a:lnTo>
                    <a:pt x="69" y="19"/>
                  </a:lnTo>
                  <a:lnTo>
                    <a:pt x="69" y="19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4"/>
                  </a:lnTo>
                  <a:lnTo>
                    <a:pt x="69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31"/>
                  </a:lnTo>
                  <a:lnTo>
                    <a:pt x="67" y="31"/>
                  </a:lnTo>
                  <a:lnTo>
                    <a:pt x="65" y="31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2" y="36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60" y="39"/>
                  </a:lnTo>
                  <a:lnTo>
                    <a:pt x="57" y="39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7" y="41"/>
                  </a:lnTo>
                  <a:lnTo>
                    <a:pt x="55" y="41"/>
                  </a:lnTo>
                  <a:lnTo>
                    <a:pt x="55" y="41"/>
                  </a:lnTo>
                  <a:lnTo>
                    <a:pt x="77" y="70"/>
                  </a:lnTo>
                  <a:lnTo>
                    <a:pt x="57" y="70"/>
                  </a:lnTo>
                  <a:lnTo>
                    <a:pt x="36" y="43"/>
                  </a:lnTo>
                  <a:lnTo>
                    <a:pt x="17" y="43"/>
                  </a:lnTo>
                  <a:lnTo>
                    <a:pt x="17" y="70"/>
                  </a:lnTo>
                  <a:lnTo>
                    <a:pt x="0" y="70"/>
                  </a:lnTo>
                  <a:lnTo>
                    <a:pt x="0" y="70"/>
                  </a:lnTo>
                  <a:close/>
                  <a:moveTo>
                    <a:pt x="53" y="22"/>
                  </a:moveTo>
                  <a:lnTo>
                    <a:pt x="53" y="22"/>
                  </a:lnTo>
                  <a:lnTo>
                    <a:pt x="53" y="22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9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48" y="29"/>
                  </a:lnTo>
                  <a:lnTo>
                    <a:pt x="50" y="29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3" y="27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1" name="Freeform 225"/>
            <p:cNvSpPr>
              <a:spLocks noEditPoints="1"/>
            </p:cNvSpPr>
            <p:nvPr/>
          </p:nvSpPr>
          <p:spPr bwMode="gray">
            <a:xfrm>
              <a:off x="7075" y="407"/>
              <a:ext cx="86" cy="70"/>
            </a:xfrm>
            <a:custGeom>
              <a:avLst/>
              <a:gdLst>
                <a:gd name="T0" fmla="*/ 43 w 86"/>
                <a:gd name="T1" fmla="*/ 17 h 70"/>
                <a:gd name="T2" fmla="*/ 28 w 86"/>
                <a:gd name="T3" fmla="*/ 46 h 70"/>
                <a:gd name="T4" fmla="*/ 57 w 86"/>
                <a:gd name="T5" fmla="*/ 46 h 70"/>
                <a:gd name="T6" fmla="*/ 43 w 86"/>
                <a:gd name="T7" fmla="*/ 17 h 70"/>
                <a:gd name="T8" fmla="*/ 43 w 86"/>
                <a:gd name="T9" fmla="*/ 17 h 70"/>
                <a:gd name="T10" fmla="*/ 86 w 86"/>
                <a:gd name="T11" fmla="*/ 70 h 70"/>
                <a:gd name="T12" fmla="*/ 69 w 86"/>
                <a:gd name="T13" fmla="*/ 70 h 70"/>
                <a:gd name="T14" fmla="*/ 62 w 86"/>
                <a:gd name="T15" fmla="*/ 58 h 70"/>
                <a:gd name="T16" fmla="*/ 21 w 86"/>
                <a:gd name="T17" fmla="*/ 58 h 70"/>
                <a:gd name="T18" fmla="*/ 16 w 86"/>
                <a:gd name="T19" fmla="*/ 70 h 70"/>
                <a:gd name="T20" fmla="*/ 0 w 86"/>
                <a:gd name="T21" fmla="*/ 70 h 70"/>
                <a:gd name="T22" fmla="*/ 33 w 86"/>
                <a:gd name="T23" fmla="*/ 0 h 70"/>
                <a:gd name="T24" fmla="*/ 50 w 86"/>
                <a:gd name="T25" fmla="*/ 0 h 70"/>
                <a:gd name="T26" fmla="*/ 86 w 86"/>
                <a:gd name="T27" fmla="*/ 70 h 70"/>
                <a:gd name="T28" fmla="*/ 86 w 86"/>
                <a:gd name="T2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70">
                  <a:moveTo>
                    <a:pt x="43" y="17"/>
                  </a:moveTo>
                  <a:lnTo>
                    <a:pt x="28" y="46"/>
                  </a:lnTo>
                  <a:lnTo>
                    <a:pt x="57" y="46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70"/>
                  </a:moveTo>
                  <a:lnTo>
                    <a:pt x="69" y="70"/>
                  </a:lnTo>
                  <a:lnTo>
                    <a:pt x="62" y="58"/>
                  </a:lnTo>
                  <a:lnTo>
                    <a:pt x="21" y="58"/>
                  </a:lnTo>
                  <a:lnTo>
                    <a:pt x="16" y="70"/>
                  </a:lnTo>
                  <a:lnTo>
                    <a:pt x="0" y="70"/>
                  </a:lnTo>
                  <a:lnTo>
                    <a:pt x="33" y="0"/>
                  </a:lnTo>
                  <a:lnTo>
                    <a:pt x="50" y="0"/>
                  </a:lnTo>
                  <a:lnTo>
                    <a:pt x="86" y="70"/>
                  </a:lnTo>
                  <a:lnTo>
                    <a:pt x="86" y="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2" name="Freeform 226"/>
            <p:cNvSpPr>
              <a:spLocks noEditPoints="1"/>
            </p:cNvSpPr>
            <p:nvPr/>
          </p:nvSpPr>
          <p:spPr bwMode="gray">
            <a:xfrm>
              <a:off x="7156" y="319"/>
              <a:ext cx="86" cy="69"/>
            </a:xfrm>
            <a:custGeom>
              <a:avLst/>
              <a:gdLst>
                <a:gd name="T0" fmla="*/ 43 w 86"/>
                <a:gd name="T1" fmla="*/ 17 h 69"/>
                <a:gd name="T2" fmla="*/ 29 w 86"/>
                <a:gd name="T3" fmla="*/ 43 h 69"/>
                <a:gd name="T4" fmla="*/ 57 w 86"/>
                <a:gd name="T5" fmla="*/ 43 h 69"/>
                <a:gd name="T6" fmla="*/ 43 w 86"/>
                <a:gd name="T7" fmla="*/ 17 h 69"/>
                <a:gd name="T8" fmla="*/ 43 w 86"/>
                <a:gd name="T9" fmla="*/ 17 h 69"/>
                <a:gd name="T10" fmla="*/ 86 w 86"/>
                <a:gd name="T11" fmla="*/ 69 h 69"/>
                <a:gd name="T12" fmla="*/ 69 w 86"/>
                <a:gd name="T13" fmla="*/ 69 h 69"/>
                <a:gd name="T14" fmla="*/ 65 w 86"/>
                <a:gd name="T15" fmla="*/ 57 h 69"/>
                <a:gd name="T16" fmla="*/ 24 w 86"/>
                <a:gd name="T17" fmla="*/ 57 h 69"/>
                <a:gd name="T18" fmla="*/ 17 w 86"/>
                <a:gd name="T19" fmla="*/ 69 h 69"/>
                <a:gd name="T20" fmla="*/ 0 w 86"/>
                <a:gd name="T21" fmla="*/ 69 h 69"/>
                <a:gd name="T22" fmla="*/ 36 w 86"/>
                <a:gd name="T23" fmla="*/ 0 h 69"/>
                <a:gd name="T24" fmla="*/ 53 w 86"/>
                <a:gd name="T25" fmla="*/ 0 h 69"/>
                <a:gd name="T26" fmla="*/ 86 w 86"/>
                <a:gd name="T27" fmla="*/ 69 h 69"/>
                <a:gd name="T28" fmla="*/ 86 w 86"/>
                <a:gd name="T29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6" h="69">
                  <a:moveTo>
                    <a:pt x="43" y="17"/>
                  </a:moveTo>
                  <a:lnTo>
                    <a:pt x="29" y="43"/>
                  </a:lnTo>
                  <a:lnTo>
                    <a:pt x="57" y="43"/>
                  </a:lnTo>
                  <a:lnTo>
                    <a:pt x="43" y="17"/>
                  </a:lnTo>
                  <a:lnTo>
                    <a:pt x="43" y="17"/>
                  </a:lnTo>
                  <a:close/>
                  <a:moveTo>
                    <a:pt x="86" y="69"/>
                  </a:moveTo>
                  <a:lnTo>
                    <a:pt x="69" y="69"/>
                  </a:lnTo>
                  <a:lnTo>
                    <a:pt x="65" y="57"/>
                  </a:lnTo>
                  <a:lnTo>
                    <a:pt x="24" y="57"/>
                  </a:lnTo>
                  <a:lnTo>
                    <a:pt x="17" y="69"/>
                  </a:lnTo>
                  <a:lnTo>
                    <a:pt x="0" y="69"/>
                  </a:lnTo>
                  <a:lnTo>
                    <a:pt x="36" y="0"/>
                  </a:lnTo>
                  <a:lnTo>
                    <a:pt x="53" y="0"/>
                  </a:lnTo>
                  <a:lnTo>
                    <a:pt x="86" y="69"/>
                  </a:lnTo>
                  <a:lnTo>
                    <a:pt x="86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3" name="Freeform 227"/>
            <p:cNvSpPr>
              <a:spLocks noEditPoints="1"/>
            </p:cNvSpPr>
            <p:nvPr/>
          </p:nvSpPr>
          <p:spPr bwMode="gray">
            <a:xfrm>
              <a:off x="6991" y="407"/>
              <a:ext cx="69" cy="70"/>
            </a:xfrm>
            <a:custGeom>
              <a:avLst/>
              <a:gdLst>
                <a:gd name="T0" fmla="*/ 65 w 69"/>
                <a:gd name="T1" fmla="*/ 36 h 70"/>
                <a:gd name="T2" fmla="*/ 67 w 69"/>
                <a:gd name="T3" fmla="*/ 39 h 70"/>
                <a:gd name="T4" fmla="*/ 69 w 69"/>
                <a:gd name="T5" fmla="*/ 44 h 70"/>
                <a:gd name="T6" fmla="*/ 69 w 69"/>
                <a:gd name="T7" fmla="*/ 46 h 70"/>
                <a:gd name="T8" fmla="*/ 69 w 69"/>
                <a:gd name="T9" fmla="*/ 48 h 70"/>
                <a:gd name="T10" fmla="*/ 69 w 69"/>
                <a:gd name="T11" fmla="*/ 51 h 70"/>
                <a:gd name="T12" fmla="*/ 69 w 69"/>
                <a:gd name="T13" fmla="*/ 56 h 70"/>
                <a:gd name="T14" fmla="*/ 69 w 69"/>
                <a:gd name="T15" fmla="*/ 58 h 70"/>
                <a:gd name="T16" fmla="*/ 67 w 69"/>
                <a:gd name="T17" fmla="*/ 63 h 70"/>
                <a:gd name="T18" fmla="*/ 65 w 69"/>
                <a:gd name="T19" fmla="*/ 65 h 70"/>
                <a:gd name="T20" fmla="*/ 60 w 69"/>
                <a:gd name="T21" fmla="*/ 68 h 70"/>
                <a:gd name="T22" fmla="*/ 55 w 69"/>
                <a:gd name="T23" fmla="*/ 70 h 70"/>
                <a:gd name="T24" fmla="*/ 53 w 69"/>
                <a:gd name="T25" fmla="*/ 70 h 70"/>
                <a:gd name="T26" fmla="*/ 0 w 69"/>
                <a:gd name="T27" fmla="*/ 70 h 70"/>
                <a:gd name="T28" fmla="*/ 50 w 69"/>
                <a:gd name="T29" fmla="*/ 0 h 70"/>
                <a:gd name="T30" fmla="*/ 53 w 69"/>
                <a:gd name="T31" fmla="*/ 0 h 70"/>
                <a:gd name="T32" fmla="*/ 57 w 69"/>
                <a:gd name="T33" fmla="*/ 3 h 70"/>
                <a:gd name="T34" fmla="*/ 60 w 69"/>
                <a:gd name="T35" fmla="*/ 5 h 70"/>
                <a:gd name="T36" fmla="*/ 62 w 69"/>
                <a:gd name="T37" fmla="*/ 8 h 70"/>
                <a:gd name="T38" fmla="*/ 65 w 69"/>
                <a:gd name="T39" fmla="*/ 12 h 70"/>
                <a:gd name="T40" fmla="*/ 67 w 69"/>
                <a:gd name="T41" fmla="*/ 15 h 70"/>
                <a:gd name="T42" fmla="*/ 67 w 69"/>
                <a:gd name="T43" fmla="*/ 20 h 70"/>
                <a:gd name="T44" fmla="*/ 67 w 69"/>
                <a:gd name="T45" fmla="*/ 22 h 70"/>
                <a:gd name="T46" fmla="*/ 67 w 69"/>
                <a:gd name="T47" fmla="*/ 27 h 70"/>
                <a:gd name="T48" fmla="*/ 67 w 69"/>
                <a:gd name="T49" fmla="*/ 29 h 70"/>
                <a:gd name="T50" fmla="*/ 65 w 69"/>
                <a:gd name="T51" fmla="*/ 34 h 70"/>
                <a:gd name="T52" fmla="*/ 17 w 69"/>
                <a:gd name="T53" fmla="*/ 58 h 70"/>
                <a:gd name="T54" fmla="*/ 48 w 69"/>
                <a:gd name="T55" fmla="*/ 58 h 70"/>
                <a:gd name="T56" fmla="*/ 50 w 69"/>
                <a:gd name="T57" fmla="*/ 56 h 70"/>
                <a:gd name="T58" fmla="*/ 50 w 69"/>
                <a:gd name="T59" fmla="*/ 56 h 70"/>
                <a:gd name="T60" fmla="*/ 53 w 69"/>
                <a:gd name="T61" fmla="*/ 56 h 70"/>
                <a:gd name="T62" fmla="*/ 53 w 69"/>
                <a:gd name="T63" fmla="*/ 53 h 70"/>
                <a:gd name="T64" fmla="*/ 53 w 69"/>
                <a:gd name="T65" fmla="*/ 53 h 70"/>
                <a:gd name="T66" fmla="*/ 55 w 69"/>
                <a:gd name="T67" fmla="*/ 51 h 70"/>
                <a:gd name="T68" fmla="*/ 55 w 69"/>
                <a:gd name="T69" fmla="*/ 48 h 70"/>
                <a:gd name="T70" fmla="*/ 55 w 69"/>
                <a:gd name="T71" fmla="*/ 48 h 70"/>
                <a:gd name="T72" fmla="*/ 55 w 69"/>
                <a:gd name="T73" fmla="*/ 46 h 70"/>
                <a:gd name="T74" fmla="*/ 53 w 69"/>
                <a:gd name="T75" fmla="*/ 46 h 70"/>
                <a:gd name="T76" fmla="*/ 53 w 69"/>
                <a:gd name="T77" fmla="*/ 44 h 70"/>
                <a:gd name="T78" fmla="*/ 50 w 69"/>
                <a:gd name="T79" fmla="*/ 44 h 70"/>
                <a:gd name="T80" fmla="*/ 50 w 69"/>
                <a:gd name="T81" fmla="*/ 41 h 70"/>
                <a:gd name="T82" fmla="*/ 48 w 69"/>
                <a:gd name="T83" fmla="*/ 41 h 70"/>
                <a:gd name="T84" fmla="*/ 48 w 69"/>
                <a:gd name="T85" fmla="*/ 41 h 70"/>
                <a:gd name="T86" fmla="*/ 17 w 69"/>
                <a:gd name="T87" fmla="*/ 58 h 70"/>
                <a:gd name="T88" fmla="*/ 45 w 69"/>
                <a:gd name="T89" fmla="*/ 29 h 70"/>
                <a:gd name="T90" fmla="*/ 48 w 69"/>
                <a:gd name="T91" fmla="*/ 27 h 70"/>
                <a:gd name="T92" fmla="*/ 50 w 69"/>
                <a:gd name="T93" fmla="*/ 27 h 70"/>
                <a:gd name="T94" fmla="*/ 53 w 69"/>
                <a:gd name="T95" fmla="*/ 24 h 70"/>
                <a:gd name="T96" fmla="*/ 53 w 69"/>
                <a:gd name="T97" fmla="*/ 22 h 70"/>
                <a:gd name="T98" fmla="*/ 53 w 69"/>
                <a:gd name="T99" fmla="*/ 22 h 70"/>
                <a:gd name="T100" fmla="*/ 53 w 69"/>
                <a:gd name="T101" fmla="*/ 20 h 70"/>
                <a:gd name="T102" fmla="*/ 50 w 69"/>
                <a:gd name="T103" fmla="*/ 17 h 70"/>
                <a:gd name="T104" fmla="*/ 50 w 69"/>
                <a:gd name="T105" fmla="*/ 15 h 70"/>
                <a:gd name="T106" fmla="*/ 48 w 69"/>
                <a:gd name="T107" fmla="*/ 15 h 70"/>
                <a:gd name="T108" fmla="*/ 45 w 69"/>
                <a:gd name="T109" fmla="*/ 15 h 70"/>
                <a:gd name="T110" fmla="*/ 14 w 69"/>
                <a:gd name="T111" fmla="*/ 2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9" h="70">
                  <a:moveTo>
                    <a:pt x="62" y="34"/>
                  </a:moveTo>
                  <a:lnTo>
                    <a:pt x="65" y="34"/>
                  </a:lnTo>
                  <a:lnTo>
                    <a:pt x="65" y="36"/>
                  </a:lnTo>
                  <a:lnTo>
                    <a:pt x="65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7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6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48"/>
                  </a:lnTo>
                  <a:lnTo>
                    <a:pt x="69" y="51"/>
                  </a:lnTo>
                  <a:lnTo>
                    <a:pt x="69" y="51"/>
                  </a:lnTo>
                  <a:lnTo>
                    <a:pt x="69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70"/>
                  </a:lnTo>
                  <a:lnTo>
                    <a:pt x="57" y="70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2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5" y="10"/>
                  </a:lnTo>
                  <a:lnTo>
                    <a:pt x="65" y="12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7"/>
                  </a:lnTo>
                  <a:lnTo>
                    <a:pt x="67" y="17"/>
                  </a:lnTo>
                  <a:lnTo>
                    <a:pt x="67" y="20"/>
                  </a:lnTo>
                  <a:lnTo>
                    <a:pt x="67" y="20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lnTo>
                    <a:pt x="62" y="34"/>
                  </a:lnTo>
                  <a:lnTo>
                    <a:pt x="62" y="34"/>
                  </a:lnTo>
                  <a:close/>
                  <a:moveTo>
                    <a:pt x="17" y="58"/>
                  </a:moveTo>
                  <a:lnTo>
                    <a:pt x="45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8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6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4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5" y="41"/>
                  </a:lnTo>
                  <a:lnTo>
                    <a:pt x="17" y="41"/>
                  </a:lnTo>
                  <a:lnTo>
                    <a:pt x="17" y="58"/>
                  </a:lnTo>
                  <a:lnTo>
                    <a:pt x="17" y="58"/>
                  </a:lnTo>
                  <a:close/>
                  <a:moveTo>
                    <a:pt x="14" y="29"/>
                  </a:move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4" y="15"/>
                  </a:lnTo>
                  <a:lnTo>
                    <a:pt x="14" y="29"/>
                  </a:lnTo>
                  <a:lnTo>
                    <a:pt x="14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4" name="Freeform 228"/>
            <p:cNvSpPr>
              <a:spLocks noEditPoints="1"/>
            </p:cNvSpPr>
            <p:nvPr/>
          </p:nvSpPr>
          <p:spPr bwMode="gray">
            <a:xfrm>
              <a:off x="7168" y="232"/>
              <a:ext cx="72" cy="70"/>
            </a:xfrm>
            <a:custGeom>
              <a:avLst/>
              <a:gdLst>
                <a:gd name="T0" fmla="*/ 67 w 72"/>
                <a:gd name="T1" fmla="*/ 36 h 70"/>
                <a:gd name="T2" fmla="*/ 69 w 72"/>
                <a:gd name="T3" fmla="*/ 39 h 70"/>
                <a:gd name="T4" fmla="*/ 69 w 72"/>
                <a:gd name="T5" fmla="*/ 41 h 70"/>
                <a:gd name="T6" fmla="*/ 72 w 72"/>
                <a:gd name="T7" fmla="*/ 44 h 70"/>
                <a:gd name="T8" fmla="*/ 72 w 72"/>
                <a:gd name="T9" fmla="*/ 46 h 70"/>
                <a:gd name="T10" fmla="*/ 72 w 72"/>
                <a:gd name="T11" fmla="*/ 51 h 70"/>
                <a:gd name="T12" fmla="*/ 69 w 72"/>
                <a:gd name="T13" fmla="*/ 53 h 70"/>
                <a:gd name="T14" fmla="*/ 69 w 72"/>
                <a:gd name="T15" fmla="*/ 58 h 70"/>
                <a:gd name="T16" fmla="*/ 67 w 72"/>
                <a:gd name="T17" fmla="*/ 60 h 70"/>
                <a:gd name="T18" fmla="*/ 65 w 72"/>
                <a:gd name="T19" fmla="*/ 65 h 70"/>
                <a:gd name="T20" fmla="*/ 60 w 72"/>
                <a:gd name="T21" fmla="*/ 68 h 70"/>
                <a:gd name="T22" fmla="*/ 57 w 72"/>
                <a:gd name="T23" fmla="*/ 68 h 70"/>
                <a:gd name="T24" fmla="*/ 53 w 72"/>
                <a:gd name="T25" fmla="*/ 70 h 70"/>
                <a:gd name="T26" fmla="*/ 0 w 72"/>
                <a:gd name="T27" fmla="*/ 70 h 70"/>
                <a:gd name="T28" fmla="*/ 50 w 72"/>
                <a:gd name="T29" fmla="*/ 0 h 70"/>
                <a:gd name="T30" fmla="*/ 55 w 72"/>
                <a:gd name="T31" fmla="*/ 0 h 70"/>
                <a:gd name="T32" fmla="*/ 57 w 72"/>
                <a:gd name="T33" fmla="*/ 3 h 70"/>
                <a:gd name="T34" fmla="*/ 60 w 72"/>
                <a:gd name="T35" fmla="*/ 5 h 70"/>
                <a:gd name="T36" fmla="*/ 65 w 72"/>
                <a:gd name="T37" fmla="*/ 8 h 70"/>
                <a:gd name="T38" fmla="*/ 67 w 72"/>
                <a:gd name="T39" fmla="*/ 10 h 70"/>
                <a:gd name="T40" fmla="*/ 67 w 72"/>
                <a:gd name="T41" fmla="*/ 15 h 70"/>
                <a:gd name="T42" fmla="*/ 69 w 72"/>
                <a:gd name="T43" fmla="*/ 17 h 70"/>
                <a:gd name="T44" fmla="*/ 69 w 72"/>
                <a:gd name="T45" fmla="*/ 22 h 70"/>
                <a:gd name="T46" fmla="*/ 67 w 72"/>
                <a:gd name="T47" fmla="*/ 24 h 70"/>
                <a:gd name="T48" fmla="*/ 67 w 72"/>
                <a:gd name="T49" fmla="*/ 29 h 70"/>
                <a:gd name="T50" fmla="*/ 65 w 72"/>
                <a:gd name="T51" fmla="*/ 32 h 70"/>
                <a:gd name="T52" fmla="*/ 17 w 72"/>
                <a:gd name="T53" fmla="*/ 56 h 70"/>
                <a:gd name="T54" fmla="*/ 48 w 72"/>
                <a:gd name="T55" fmla="*/ 56 h 70"/>
                <a:gd name="T56" fmla="*/ 50 w 72"/>
                <a:gd name="T57" fmla="*/ 56 h 70"/>
                <a:gd name="T58" fmla="*/ 50 w 72"/>
                <a:gd name="T59" fmla="*/ 56 h 70"/>
                <a:gd name="T60" fmla="*/ 53 w 72"/>
                <a:gd name="T61" fmla="*/ 53 h 70"/>
                <a:gd name="T62" fmla="*/ 53 w 72"/>
                <a:gd name="T63" fmla="*/ 53 h 70"/>
                <a:gd name="T64" fmla="*/ 55 w 72"/>
                <a:gd name="T65" fmla="*/ 51 h 70"/>
                <a:gd name="T66" fmla="*/ 55 w 72"/>
                <a:gd name="T67" fmla="*/ 51 h 70"/>
                <a:gd name="T68" fmla="*/ 55 w 72"/>
                <a:gd name="T69" fmla="*/ 48 h 70"/>
                <a:gd name="T70" fmla="*/ 55 w 72"/>
                <a:gd name="T71" fmla="*/ 46 h 70"/>
                <a:gd name="T72" fmla="*/ 55 w 72"/>
                <a:gd name="T73" fmla="*/ 46 h 70"/>
                <a:gd name="T74" fmla="*/ 55 w 72"/>
                <a:gd name="T75" fmla="*/ 44 h 70"/>
                <a:gd name="T76" fmla="*/ 53 w 72"/>
                <a:gd name="T77" fmla="*/ 44 h 70"/>
                <a:gd name="T78" fmla="*/ 53 w 72"/>
                <a:gd name="T79" fmla="*/ 41 h 70"/>
                <a:gd name="T80" fmla="*/ 50 w 72"/>
                <a:gd name="T81" fmla="*/ 41 h 70"/>
                <a:gd name="T82" fmla="*/ 50 w 72"/>
                <a:gd name="T83" fmla="*/ 41 h 70"/>
                <a:gd name="T84" fmla="*/ 48 w 72"/>
                <a:gd name="T85" fmla="*/ 41 h 70"/>
                <a:gd name="T86" fmla="*/ 17 w 72"/>
                <a:gd name="T87" fmla="*/ 56 h 70"/>
                <a:gd name="T88" fmla="*/ 45 w 72"/>
                <a:gd name="T89" fmla="*/ 27 h 70"/>
                <a:gd name="T90" fmla="*/ 48 w 72"/>
                <a:gd name="T91" fmla="*/ 27 h 70"/>
                <a:gd name="T92" fmla="*/ 50 w 72"/>
                <a:gd name="T93" fmla="*/ 24 h 70"/>
                <a:gd name="T94" fmla="*/ 53 w 72"/>
                <a:gd name="T95" fmla="*/ 24 h 70"/>
                <a:gd name="T96" fmla="*/ 53 w 72"/>
                <a:gd name="T97" fmla="*/ 22 h 70"/>
                <a:gd name="T98" fmla="*/ 53 w 72"/>
                <a:gd name="T99" fmla="*/ 20 h 70"/>
                <a:gd name="T100" fmla="*/ 53 w 72"/>
                <a:gd name="T101" fmla="*/ 20 h 70"/>
                <a:gd name="T102" fmla="*/ 50 w 72"/>
                <a:gd name="T103" fmla="*/ 17 h 70"/>
                <a:gd name="T104" fmla="*/ 50 w 72"/>
                <a:gd name="T105" fmla="*/ 15 h 70"/>
                <a:gd name="T106" fmla="*/ 48 w 72"/>
                <a:gd name="T107" fmla="*/ 15 h 70"/>
                <a:gd name="T108" fmla="*/ 45 w 72"/>
                <a:gd name="T109" fmla="*/ 15 h 70"/>
                <a:gd name="T110" fmla="*/ 17 w 72"/>
                <a:gd name="T11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2" h="70">
                  <a:moveTo>
                    <a:pt x="65" y="34"/>
                  </a:moveTo>
                  <a:lnTo>
                    <a:pt x="65" y="34"/>
                  </a:lnTo>
                  <a:lnTo>
                    <a:pt x="65" y="34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6"/>
                  </a:lnTo>
                  <a:lnTo>
                    <a:pt x="67" y="39"/>
                  </a:lnTo>
                  <a:lnTo>
                    <a:pt x="69" y="39"/>
                  </a:lnTo>
                  <a:lnTo>
                    <a:pt x="69" y="39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1"/>
                  </a:lnTo>
                  <a:lnTo>
                    <a:pt x="69" y="44"/>
                  </a:lnTo>
                  <a:lnTo>
                    <a:pt x="69" y="44"/>
                  </a:lnTo>
                  <a:lnTo>
                    <a:pt x="72" y="44"/>
                  </a:lnTo>
                  <a:lnTo>
                    <a:pt x="72" y="44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6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48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1"/>
                  </a:lnTo>
                  <a:lnTo>
                    <a:pt x="72" y="53"/>
                  </a:lnTo>
                  <a:lnTo>
                    <a:pt x="69" y="53"/>
                  </a:lnTo>
                  <a:lnTo>
                    <a:pt x="69" y="56"/>
                  </a:lnTo>
                  <a:lnTo>
                    <a:pt x="69" y="56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9" y="58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0"/>
                  </a:lnTo>
                  <a:lnTo>
                    <a:pt x="67" y="63"/>
                  </a:lnTo>
                  <a:lnTo>
                    <a:pt x="65" y="63"/>
                  </a:lnTo>
                  <a:lnTo>
                    <a:pt x="65" y="63"/>
                  </a:lnTo>
                  <a:lnTo>
                    <a:pt x="65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2" y="65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60" y="68"/>
                  </a:lnTo>
                  <a:lnTo>
                    <a:pt x="57" y="68"/>
                  </a:lnTo>
                  <a:lnTo>
                    <a:pt x="57" y="68"/>
                  </a:lnTo>
                  <a:lnTo>
                    <a:pt x="55" y="70"/>
                  </a:lnTo>
                  <a:lnTo>
                    <a:pt x="55" y="70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50" y="70"/>
                  </a:lnTo>
                  <a:lnTo>
                    <a:pt x="50" y="70"/>
                  </a:lnTo>
                  <a:lnTo>
                    <a:pt x="48" y="70"/>
                  </a:lnTo>
                  <a:lnTo>
                    <a:pt x="0" y="70"/>
                  </a:lnTo>
                  <a:lnTo>
                    <a:pt x="0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53" y="0"/>
                  </a:lnTo>
                  <a:lnTo>
                    <a:pt x="53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5" y="0"/>
                  </a:lnTo>
                  <a:lnTo>
                    <a:pt x="57" y="0"/>
                  </a:lnTo>
                  <a:lnTo>
                    <a:pt x="57" y="3"/>
                  </a:lnTo>
                  <a:lnTo>
                    <a:pt x="57" y="3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60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2" y="5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8"/>
                  </a:lnTo>
                  <a:lnTo>
                    <a:pt x="65" y="10"/>
                  </a:lnTo>
                  <a:lnTo>
                    <a:pt x="67" y="10"/>
                  </a:lnTo>
                  <a:lnTo>
                    <a:pt x="67" y="10"/>
                  </a:lnTo>
                  <a:lnTo>
                    <a:pt x="67" y="12"/>
                  </a:lnTo>
                  <a:lnTo>
                    <a:pt x="67" y="12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69" y="17"/>
                  </a:lnTo>
                  <a:lnTo>
                    <a:pt x="69" y="17"/>
                  </a:lnTo>
                  <a:lnTo>
                    <a:pt x="69" y="20"/>
                  </a:lnTo>
                  <a:lnTo>
                    <a:pt x="69" y="20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9" y="22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4"/>
                  </a:lnTo>
                  <a:lnTo>
                    <a:pt x="67" y="27"/>
                  </a:lnTo>
                  <a:lnTo>
                    <a:pt x="67" y="27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5" y="29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2"/>
                  </a:lnTo>
                  <a:lnTo>
                    <a:pt x="65" y="34"/>
                  </a:lnTo>
                  <a:lnTo>
                    <a:pt x="65" y="34"/>
                  </a:lnTo>
                  <a:close/>
                  <a:moveTo>
                    <a:pt x="17" y="56"/>
                  </a:move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0" y="56"/>
                  </a:lnTo>
                  <a:lnTo>
                    <a:pt x="53" y="56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3" y="53"/>
                  </a:lnTo>
                  <a:lnTo>
                    <a:pt x="55" y="53"/>
                  </a:lnTo>
                  <a:lnTo>
                    <a:pt x="55" y="53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51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8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6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5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4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3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50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17" y="41"/>
                  </a:lnTo>
                  <a:lnTo>
                    <a:pt x="17" y="56"/>
                  </a:lnTo>
                  <a:lnTo>
                    <a:pt x="17" y="56"/>
                  </a:lnTo>
                  <a:close/>
                  <a:moveTo>
                    <a:pt x="17" y="27"/>
                  </a:moveTo>
                  <a:lnTo>
                    <a:pt x="45" y="27"/>
                  </a:lnTo>
                  <a:lnTo>
                    <a:pt x="45" y="27"/>
                  </a:lnTo>
                  <a:lnTo>
                    <a:pt x="45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48" y="27"/>
                  </a:lnTo>
                  <a:lnTo>
                    <a:pt x="50" y="27"/>
                  </a:lnTo>
                  <a:lnTo>
                    <a:pt x="50" y="27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0" y="24"/>
                  </a:lnTo>
                  <a:lnTo>
                    <a:pt x="53" y="24"/>
                  </a:lnTo>
                  <a:lnTo>
                    <a:pt x="53" y="24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2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20"/>
                  </a:lnTo>
                  <a:lnTo>
                    <a:pt x="53" y="17"/>
                  </a:lnTo>
                  <a:lnTo>
                    <a:pt x="53" y="17"/>
                  </a:lnTo>
                  <a:lnTo>
                    <a:pt x="50" y="17"/>
                  </a:lnTo>
                  <a:lnTo>
                    <a:pt x="50" y="17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50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45" y="15"/>
                  </a:lnTo>
                  <a:lnTo>
                    <a:pt x="17" y="15"/>
                  </a:lnTo>
                  <a:lnTo>
                    <a:pt x="17" y="27"/>
                  </a:lnTo>
                  <a:lnTo>
                    <a:pt x="1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  <p:sp>
          <p:nvSpPr>
            <p:cNvPr id="35" name="Freeform 229"/>
            <p:cNvSpPr>
              <a:spLocks noEditPoints="1"/>
            </p:cNvSpPr>
            <p:nvPr/>
          </p:nvSpPr>
          <p:spPr bwMode="gray">
            <a:xfrm>
              <a:off x="6936" y="180"/>
              <a:ext cx="526" cy="527"/>
            </a:xfrm>
            <a:custGeom>
              <a:avLst/>
              <a:gdLst>
                <a:gd name="T0" fmla="*/ 110 w 220"/>
                <a:gd name="T1" fmla="*/ 0 h 220"/>
                <a:gd name="T2" fmla="*/ 0 w 220"/>
                <a:gd name="T3" fmla="*/ 110 h 220"/>
                <a:gd name="T4" fmla="*/ 110 w 220"/>
                <a:gd name="T5" fmla="*/ 220 h 220"/>
                <a:gd name="T6" fmla="*/ 220 w 220"/>
                <a:gd name="T7" fmla="*/ 110 h 220"/>
                <a:gd name="T8" fmla="*/ 110 w 220"/>
                <a:gd name="T9" fmla="*/ 0 h 220"/>
                <a:gd name="T10" fmla="*/ 110 w 220"/>
                <a:gd name="T11" fmla="*/ 208 h 220"/>
                <a:gd name="T12" fmla="*/ 12 w 220"/>
                <a:gd name="T13" fmla="*/ 110 h 220"/>
                <a:gd name="T14" fmla="*/ 110 w 220"/>
                <a:gd name="T15" fmla="*/ 12 h 220"/>
                <a:gd name="T16" fmla="*/ 208 w 220"/>
                <a:gd name="T17" fmla="*/ 110 h 220"/>
                <a:gd name="T18" fmla="*/ 110 w 220"/>
                <a:gd name="T19" fmla="*/ 208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220">
                  <a:moveTo>
                    <a:pt x="110" y="0"/>
                  </a:moveTo>
                  <a:cubicBezTo>
                    <a:pt x="49" y="0"/>
                    <a:pt x="0" y="49"/>
                    <a:pt x="0" y="110"/>
                  </a:cubicBezTo>
                  <a:cubicBezTo>
                    <a:pt x="0" y="171"/>
                    <a:pt x="49" y="220"/>
                    <a:pt x="110" y="220"/>
                  </a:cubicBezTo>
                  <a:cubicBezTo>
                    <a:pt x="171" y="220"/>
                    <a:pt x="220" y="171"/>
                    <a:pt x="220" y="110"/>
                  </a:cubicBezTo>
                  <a:cubicBezTo>
                    <a:pt x="220" y="49"/>
                    <a:pt x="171" y="0"/>
                    <a:pt x="110" y="0"/>
                  </a:cubicBezTo>
                  <a:close/>
                  <a:moveTo>
                    <a:pt x="110" y="208"/>
                  </a:moveTo>
                  <a:cubicBezTo>
                    <a:pt x="56" y="208"/>
                    <a:pt x="12" y="164"/>
                    <a:pt x="12" y="110"/>
                  </a:cubicBezTo>
                  <a:cubicBezTo>
                    <a:pt x="12" y="56"/>
                    <a:pt x="56" y="12"/>
                    <a:pt x="110" y="12"/>
                  </a:cubicBezTo>
                  <a:cubicBezTo>
                    <a:pt x="164" y="12"/>
                    <a:pt x="208" y="56"/>
                    <a:pt x="208" y="110"/>
                  </a:cubicBezTo>
                  <a:cubicBezTo>
                    <a:pt x="208" y="164"/>
                    <a:pt x="164" y="208"/>
                    <a:pt x="11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571" tIns="45785" rIns="91571" bIns="45785" numCol="1" anchor="t" anchorCtr="0" compatLnSpc="1">
              <a:prstTxWarp prst="textNoShape">
                <a:avLst/>
              </a:prstTxWarp>
            </a:bodyPr>
            <a:lstStyle/>
            <a:p>
              <a:pPr defTabSz="915680"/>
              <a:endParaRPr lang="en-US" sz="1803">
                <a:solidFill>
                  <a:prstClr val="black"/>
                </a:solidFill>
              </a:endParaRPr>
            </a:p>
          </p:txBody>
        </p:sp>
      </p:grpSp>
      <p:sp>
        <p:nvSpPr>
          <p:cNvPr id="48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55681" y="3064854"/>
            <a:ext cx="4500000" cy="720000"/>
          </a:xfrm>
        </p:spPr>
        <p:txBody>
          <a:bodyPr anchor="t"/>
          <a:lstStyle>
            <a:lvl1pPr marL="0" indent="0" algn="l">
              <a:buNone/>
              <a:defRPr sz="2400" b="1">
                <a:solidFill>
                  <a:schemeClr val="accent3"/>
                </a:solidFill>
              </a:defRPr>
            </a:lvl1pPr>
            <a:lvl2pPr marL="0" indent="0" algn="l">
              <a:buNone/>
              <a:defRPr sz="2400" b="1">
                <a:solidFill>
                  <a:schemeClr val="accent3"/>
                </a:solidFill>
              </a:defRPr>
            </a:lvl2pPr>
            <a:lvl3pPr marL="0" indent="0" algn="l">
              <a:buNone/>
              <a:defRPr sz="2400" b="1">
                <a:solidFill>
                  <a:schemeClr val="accent3"/>
                </a:solidFill>
              </a:defRPr>
            </a:lvl3pPr>
            <a:lvl4pPr marL="0" indent="0" algn="l">
              <a:buNone/>
              <a:defRPr sz="2400" b="1">
                <a:solidFill>
                  <a:schemeClr val="accent3"/>
                </a:solidFill>
              </a:defRPr>
            </a:lvl4pPr>
            <a:lvl5pPr marL="0" indent="0" algn="l">
              <a:buNone/>
              <a:defRPr sz="2400" b="1">
                <a:solidFill>
                  <a:schemeClr val="accent3"/>
                </a:solidFill>
              </a:defRPr>
            </a:lvl5pPr>
            <a:lvl6pPr marL="0" indent="0" algn="l">
              <a:buNone/>
              <a:defRPr sz="2400" b="1">
                <a:solidFill>
                  <a:schemeClr val="accent3"/>
                </a:solidFill>
              </a:defRPr>
            </a:lvl6pPr>
            <a:lvl7pPr marL="0" indent="0" algn="l">
              <a:buNone/>
              <a:defRPr sz="2400" b="1">
                <a:solidFill>
                  <a:schemeClr val="accent3"/>
                </a:solidFill>
              </a:defRPr>
            </a:lvl7pPr>
            <a:lvl8pPr marL="0" indent="0" algn="l">
              <a:buNone/>
              <a:defRPr sz="2400" b="1">
                <a:solidFill>
                  <a:schemeClr val="accent3"/>
                </a:solidFill>
              </a:defRPr>
            </a:lvl8pPr>
            <a:lvl9pPr marL="0" indent="0" algn="l">
              <a:buNone/>
              <a:defRPr sz="2400" b="1">
                <a:solidFill>
                  <a:schemeClr val="accent3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 bwMode="black">
          <a:xfrm>
            <a:off x="759608" y="1"/>
            <a:ext cx="4148849" cy="6858000"/>
            <a:chOff x="-13927138" y="-1074738"/>
            <a:chExt cx="4913313" cy="8121651"/>
          </a:xfrm>
          <a:solidFill>
            <a:schemeClr val="bg1"/>
          </a:solidFill>
        </p:grpSpPr>
        <p:sp>
          <p:nvSpPr>
            <p:cNvPr id="26" name="Freeform 6"/>
            <p:cNvSpPr>
              <a:spLocks/>
            </p:cNvSpPr>
            <p:nvPr userDrawn="1"/>
          </p:nvSpPr>
          <p:spPr bwMode="black">
            <a:xfrm>
              <a:off x="-13927138" y="-1074738"/>
              <a:ext cx="2947988" cy="8121651"/>
            </a:xfrm>
            <a:custGeom>
              <a:avLst/>
              <a:gdLst>
                <a:gd name="T0" fmla="*/ 9 w 1857"/>
                <a:gd name="T1" fmla="*/ 5116 h 5116"/>
                <a:gd name="T2" fmla="*/ 1857 w 1857"/>
                <a:gd name="T3" fmla="*/ 0 h 5116"/>
                <a:gd name="T4" fmla="*/ 1847 w 1857"/>
                <a:gd name="T5" fmla="*/ 0 h 5116"/>
                <a:gd name="T6" fmla="*/ 0 w 1857"/>
                <a:gd name="T7" fmla="*/ 5116 h 5116"/>
                <a:gd name="T8" fmla="*/ 9 w 1857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7" h="5116">
                  <a:moveTo>
                    <a:pt x="9" y="5116"/>
                  </a:moveTo>
                  <a:lnTo>
                    <a:pt x="1857" y="0"/>
                  </a:lnTo>
                  <a:lnTo>
                    <a:pt x="1847" y="0"/>
                  </a:lnTo>
                  <a:lnTo>
                    <a:pt x="0" y="5116"/>
                  </a:lnTo>
                  <a:lnTo>
                    <a:pt x="9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/>
            <p:cNvSpPr>
              <a:spLocks/>
            </p:cNvSpPr>
            <p:nvPr userDrawn="1"/>
          </p:nvSpPr>
          <p:spPr bwMode="black">
            <a:xfrm>
              <a:off x="-10623550" y="-1074738"/>
              <a:ext cx="1609725" cy="8121651"/>
            </a:xfrm>
            <a:custGeom>
              <a:avLst/>
              <a:gdLst>
                <a:gd name="T0" fmla="*/ 10 w 1014"/>
                <a:gd name="T1" fmla="*/ 5116 h 5116"/>
                <a:gd name="T2" fmla="*/ 1014 w 1014"/>
                <a:gd name="T3" fmla="*/ 0 h 5116"/>
                <a:gd name="T4" fmla="*/ 1004 w 1014"/>
                <a:gd name="T5" fmla="*/ 0 h 5116"/>
                <a:gd name="T6" fmla="*/ 0 w 1014"/>
                <a:gd name="T7" fmla="*/ 5116 h 5116"/>
                <a:gd name="T8" fmla="*/ 10 w 1014"/>
                <a:gd name="T9" fmla="*/ 5116 h 5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4" h="5116">
                  <a:moveTo>
                    <a:pt x="10" y="5116"/>
                  </a:moveTo>
                  <a:lnTo>
                    <a:pt x="1014" y="0"/>
                  </a:lnTo>
                  <a:lnTo>
                    <a:pt x="1004" y="0"/>
                  </a:lnTo>
                  <a:lnTo>
                    <a:pt x="0" y="5116"/>
                  </a:lnTo>
                  <a:lnTo>
                    <a:pt x="10" y="5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5661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8460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D3DC1B64-82C6-419B-AFC6-9BE3282B9C48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 bwMode="gray">
          <a:xfrm>
            <a:off x="980281" y="1732751"/>
            <a:ext cx="10800000" cy="4752000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945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/>
          <p:cNvSpPr>
            <a:spLocks noGrp="1"/>
          </p:cNvSpPr>
          <p:nvPr>
            <p:ph type="subTitle" idx="13"/>
          </p:nvPr>
        </p:nvSpPr>
        <p:spPr bwMode="gray">
          <a:xfrm>
            <a:off x="981821" y="1138299"/>
            <a:ext cx="10797782" cy="252000"/>
          </a:xfrm>
        </p:spPr>
        <p:txBody>
          <a:bodyPr anchor="t"/>
          <a:lstStyle>
            <a:lvl1pPr marL="0" indent="0" algn="l">
              <a:buNone/>
              <a:defRPr sz="1800">
                <a:solidFill>
                  <a:schemeClr val="accent1"/>
                </a:solidFill>
              </a:defRPr>
            </a:lvl1pPr>
            <a:lvl2pPr marL="0" indent="0" algn="l">
              <a:buNone/>
              <a:defRPr sz="1800">
                <a:solidFill>
                  <a:schemeClr val="accent1"/>
                </a:solidFill>
              </a:defRPr>
            </a:lvl2pPr>
            <a:lvl3pPr marL="0" indent="0" algn="l">
              <a:buNone/>
              <a:defRPr sz="1800">
                <a:solidFill>
                  <a:schemeClr val="accent1"/>
                </a:solidFill>
              </a:defRPr>
            </a:lvl3pPr>
            <a:lvl4pPr marL="0" indent="0" algn="l">
              <a:buNone/>
              <a:defRPr sz="1800">
                <a:solidFill>
                  <a:schemeClr val="accent1"/>
                </a:solidFill>
              </a:defRPr>
            </a:lvl4pPr>
            <a:lvl5pPr marL="0" indent="0" algn="l">
              <a:buNone/>
              <a:defRPr sz="1800">
                <a:solidFill>
                  <a:schemeClr val="accent1"/>
                </a:solidFill>
              </a:defRPr>
            </a:lvl5pPr>
            <a:lvl6pPr marL="0" indent="0" algn="l">
              <a:buNone/>
              <a:defRPr sz="1800">
                <a:solidFill>
                  <a:schemeClr val="accent1"/>
                </a:solidFill>
              </a:defRPr>
            </a:lvl6pPr>
            <a:lvl7pPr marL="0" indent="0" algn="l">
              <a:buNone/>
              <a:defRPr sz="1800">
                <a:solidFill>
                  <a:schemeClr val="accent1"/>
                </a:solidFill>
              </a:defRPr>
            </a:lvl7pPr>
            <a:lvl8pPr marL="0" indent="0" algn="l">
              <a:buNone/>
              <a:defRPr sz="1800">
                <a:solidFill>
                  <a:schemeClr val="accent1"/>
                </a:solidFill>
              </a:defRPr>
            </a:lvl8pPr>
            <a:lvl9pPr marL="0" indent="0" algn="l">
              <a:buNone/>
              <a:defRPr sz="1800">
                <a:solidFill>
                  <a:schemeClr val="accent1"/>
                </a:solidFill>
              </a:defRPr>
            </a:lvl9pPr>
          </a:lstStyle>
          <a:p>
            <a:pPr lvl="0"/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CF54373-AC91-4B19-BEB9-4946564EAB25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EEAD9179-7A6B-4268-BEB2-F3B8EB06115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 (left)"/>
          <p:cNvSpPr>
            <a:spLocks noGrp="1"/>
          </p:cNvSpPr>
          <p:nvPr>
            <p:ph type="body" sz="quarter" idx="14"/>
          </p:nvPr>
        </p:nvSpPr>
        <p:spPr bwMode="gray">
          <a:xfrm>
            <a:off x="980283" y="1732750"/>
            <a:ext cx="5220000" cy="4752001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2" name="Text Placeholder 10 (right)"/>
          <p:cNvSpPr>
            <a:spLocks noGrp="1"/>
          </p:cNvSpPr>
          <p:nvPr>
            <p:ph type="body" sz="quarter" idx="15"/>
          </p:nvPr>
        </p:nvSpPr>
        <p:spPr bwMode="gray">
          <a:xfrm>
            <a:off x="6559603" y="1732750"/>
            <a:ext cx="5220000" cy="4752001"/>
          </a:xfrm>
        </p:spPr>
        <p:txBody>
          <a:bodyPr/>
          <a:lstStyle>
            <a:lvl1pPr>
              <a:defRPr/>
            </a:lvl1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pic>
        <p:nvPicPr>
          <p:cNvPr id="9" name="Picture 2" descr="\\nas-mainz\Projekte_vertraulich\Bayer\17-0612_Fischer_CI-Redesign\vom Kunden\Bayer_Cross_2017_on-Screen_RGB_17063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gray">
          <a:xfrm>
            <a:off x="196018" y="617155"/>
            <a:ext cx="399773" cy="39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464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980281" y="1732751"/>
            <a:ext cx="10800000" cy="4752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981821" y="181938"/>
            <a:ext cx="10798460" cy="86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11121231" y="6617933"/>
            <a:ext cx="48895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r">
              <a:defRPr sz="700">
                <a:noFill/>
              </a:defRPr>
            </a:lvl1pPr>
            <a:lvl2pPr marL="1588" indent="0" algn="r">
              <a:defRPr sz="700">
                <a:noFill/>
              </a:defRPr>
            </a:lvl2pPr>
            <a:lvl3pPr marL="0" indent="0" algn="r">
              <a:defRPr sz="700">
                <a:noFill/>
              </a:defRPr>
            </a:lvl3pPr>
            <a:lvl4pPr marL="0" indent="0" algn="r">
              <a:tabLst/>
              <a:defRPr sz="700">
                <a:noFill/>
              </a:defRPr>
            </a:lvl4pPr>
            <a:lvl5pPr marL="0" indent="0" algn="r">
              <a:defRPr sz="700">
                <a:noFill/>
              </a:defRPr>
            </a:lvl5pPr>
            <a:lvl6pPr marL="0" indent="0" algn="r">
              <a:defRPr sz="700">
                <a:noFill/>
              </a:defRPr>
            </a:lvl6pPr>
            <a:lvl7pPr marL="0" indent="0" algn="r">
              <a:defRPr sz="700">
                <a:noFill/>
              </a:defRPr>
            </a:lvl7pPr>
            <a:lvl8pPr marL="0" indent="0" algn="r">
              <a:defRPr sz="700">
                <a:noFill/>
              </a:defRPr>
            </a:lvl8pPr>
            <a:lvl9pPr marL="0" indent="0" algn="r">
              <a:defRPr sz="700">
                <a:noFill/>
              </a:defRPr>
            </a:lvl9pPr>
          </a:lstStyle>
          <a:p>
            <a:fld id="{6623EC14-F0B7-4B94-AEF4-E0E73AC727D0}" type="datetime1">
              <a:rPr lang="en-US" smtClean="0"/>
              <a:t>8/25/23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74672" y="6617933"/>
            <a:ext cx="8640000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>
              <a:defRPr sz="700">
                <a:solidFill>
                  <a:schemeClr val="accent1"/>
                </a:solidFill>
              </a:defRPr>
            </a:lvl1pPr>
            <a:lvl2pPr marL="0" indent="0">
              <a:defRPr sz="700">
                <a:solidFill>
                  <a:schemeClr val="accent1"/>
                </a:solidFill>
              </a:defRPr>
            </a:lvl2pPr>
            <a:lvl3pPr marL="0" indent="0">
              <a:defRPr sz="700">
                <a:solidFill>
                  <a:schemeClr val="accent1"/>
                </a:solidFill>
              </a:defRPr>
            </a:lvl3pPr>
            <a:lvl4pPr marL="0" indent="0">
              <a:defRPr sz="700">
                <a:solidFill>
                  <a:schemeClr val="accent1"/>
                </a:solidFill>
              </a:defRPr>
            </a:lvl4pPr>
            <a:lvl5pPr marL="0" indent="0">
              <a:defRPr sz="700">
                <a:solidFill>
                  <a:schemeClr val="accent1"/>
                </a:solidFill>
              </a:defRPr>
            </a:lvl5pPr>
            <a:lvl6pPr marL="0" indent="0">
              <a:tabLst/>
              <a:defRPr sz="700">
                <a:solidFill>
                  <a:schemeClr val="accent1"/>
                </a:solidFill>
              </a:defRPr>
            </a:lvl6pPr>
            <a:lvl7pPr marL="0" indent="0">
              <a:tabLst/>
              <a:defRPr sz="700">
                <a:solidFill>
                  <a:schemeClr val="accent1"/>
                </a:solidFill>
              </a:defRPr>
            </a:lvl7pPr>
            <a:lvl8pPr marL="0" indent="0">
              <a:defRPr sz="700">
                <a:solidFill>
                  <a:schemeClr val="accent1"/>
                </a:solidFill>
              </a:defRPr>
            </a:lvl8pPr>
            <a:lvl9pPr marL="0" indent="0">
              <a:defRPr sz="700">
                <a:solidFill>
                  <a:schemeClr val="accent1"/>
                </a:solidFill>
              </a:defRPr>
            </a:lvl9pPr>
          </a:lstStyle>
          <a:p>
            <a:r>
              <a:rPr lang="en-US"/>
              <a:t>/// Bayer 16:9 Template /// February 2018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95843" y="6617933"/>
            <a:ext cx="392326" cy="108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ctr">
              <a:defRPr sz="700">
                <a:solidFill>
                  <a:schemeClr val="accent2"/>
                </a:solidFill>
              </a:defRPr>
            </a:lvl1pPr>
            <a:lvl2pPr marL="0" indent="0" algn="ctr">
              <a:defRPr sz="700">
                <a:solidFill>
                  <a:schemeClr val="accent2"/>
                </a:solidFill>
              </a:defRPr>
            </a:lvl2pPr>
            <a:lvl3pPr marL="0" indent="0" algn="ctr">
              <a:defRPr sz="700">
                <a:solidFill>
                  <a:schemeClr val="accent2"/>
                </a:solidFill>
              </a:defRPr>
            </a:lvl3pPr>
            <a:lvl4pPr marL="0" indent="0" algn="ctr">
              <a:defRPr sz="700">
                <a:solidFill>
                  <a:schemeClr val="accent2"/>
                </a:solidFill>
              </a:defRPr>
            </a:lvl4pPr>
            <a:lvl5pPr marL="0" indent="0" algn="ctr">
              <a:defRPr sz="700">
                <a:solidFill>
                  <a:schemeClr val="accent2"/>
                </a:solidFill>
              </a:defRPr>
            </a:lvl5pPr>
            <a:lvl6pPr marL="0" indent="0" algn="ctr">
              <a:defRPr sz="700">
                <a:solidFill>
                  <a:schemeClr val="accent2"/>
                </a:solidFill>
              </a:defRPr>
            </a:lvl6pPr>
            <a:lvl7pPr marL="0" indent="0" algn="ctr">
              <a:defRPr sz="700">
                <a:solidFill>
                  <a:schemeClr val="accent2"/>
                </a:solidFill>
              </a:defRPr>
            </a:lvl7pPr>
            <a:lvl8pPr marL="0" indent="0" algn="ctr">
              <a:defRPr sz="700">
                <a:solidFill>
                  <a:schemeClr val="accent2"/>
                </a:solidFill>
              </a:defRPr>
            </a:lvl8pPr>
            <a:lvl9pPr marL="0" indent="0" algn="ctr">
              <a:defRPr sz="700">
                <a:solidFill>
                  <a:schemeClr val="accent2"/>
                </a:solidFill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MSIPCMContentMarking" descr="{&quot;HashCode&quot;:-242339457,&quot;Placement&quot;:&quot;Footer&quot;}">
            <a:extLst>
              <a:ext uri="{FF2B5EF4-FFF2-40B4-BE49-F238E27FC236}">
                <a16:creationId xmlns:a16="http://schemas.microsoft.com/office/drawing/2014/main" id="{201897BA-B9E7-4572-8B5B-6C922FDD1893}"/>
              </a:ext>
            </a:extLst>
          </p:cNvPr>
          <p:cNvSpPr txBox="1"/>
          <p:nvPr userDrawn="1"/>
        </p:nvSpPr>
        <p:spPr bwMode="gray">
          <a:xfrm>
            <a:off x="10317297" y="6390570"/>
            <a:ext cx="1873115" cy="467429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no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de-DE" sz="2200">
                <a:solidFill>
                  <a:srgbClr val="FF8939"/>
                </a:solidFill>
                <a:latin typeface="Calibri" panose="020F0502020204030204" pitchFamily="34" charset="0"/>
              </a:rPr>
              <a:t>RESTRICTED</a:t>
            </a:r>
            <a:endParaRPr lang="de-DE" sz="2200" err="1">
              <a:solidFill>
                <a:srgbClr val="FF8939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562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16" r:id="rId1"/>
    <p:sldLayoutId id="2147484117" r:id="rId2"/>
    <p:sldLayoutId id="2147484118" r:id="rId3"/>
    <p:sldLayoutId id="2147484119" r:id="rId4"/>
    <p:sldLayoutId id="2147484120" r:id="rId5"/>
    <p:sldLayoutId id="2147484121" r:id="rId6"/>
    <p:sldLayoutId id="2147484122" r:id="rId7"/>
    <p:sldLayoutId id="2147484123" r:id="rId8"/>
    <p:sldLayoutId id="2147484124" r:id="rId9"/>
    <p:sldLayoutId id="2147484125" r:id="rId10"/>
    <p:sldLayoutId id="2147484126" r:id="rId11"/>
    <p:sldLayoutId id="2147484127" r:id="rId12"/>
    <p:sldLayoutId id="2147484128" r:id="rId13"/>
    <p:sldLayoutId id="2147484129" r:id="rId14"/>
    <p:sldLayoutId id="2147484130" r:id="rId15"/>
    <p:sldLayoutId id="2147484131" r:id="rId16"/>
    <p:sldLayoutId id="2147484132" r:id="rId17"/>
    <p:sldLayoutId id="2147484133" r:id="rId18"/>
    <p:sldLayoutId id="2147484134" r:id="rId19"/>
    <p:sldLayoutId id="2147484135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2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3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1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4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080000" indent="-270000" algn="l" defTabSz="914400" rtl="0" eaLnBrk="1" latinLnBrk="0" hangingPunct="1">
        <a:spcBef>
          <a:spcPts val="300"/>
        </a:spcBef>
        <a:spcAft>
          <a:spcPts val="600"/>
        </a:spcAft>
        <a:buFontTx/>
        <a:buBlip>
          <a:blip r:embed="rId25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94" userDrawn="1">
          <p15:clr>
            <a:srgbClr val="F26B43"/>
          </p15:clr>
        </p15:guide>
        <p15:guide id="2" pos="3908" userDrawn="1">
          <p15:clr>
            <a:srgbClr val="F26B43"/>
          </p15:clr>
        </p15:guide>
        <p15:guide id="3" pos="4134" userDrawn="1">
          <p15:clr>
            <a:srgbClr val="F26B43"/>
          </p15:clr>
        </p15:guide>
        <p15:guide id="6" pos="7422" userDrawn="1">
          <p15:clr>
            <a:srgbClr val="F26B43"/>
          </p15:clr>
        </p15:guide>
        <p15:guide id="7" pos="2376" userDrawn="1">
          <p15:clr>
            <a:srgbClr val="F26B43"/>
          </p15:clr>
        </p15:guide>
        <p15:guide id="8" pos="2150" userDrawn="1">
          <p15:clr>
            <a:srgbClr val="F26B43"/>
          </p15:clr>
        </p15:guide>
        <p15:guide id="9" pos="619" userDrawn="1">
          <p15:clr>
            <a:srgbClr val="F26B43"/>
          </p15:clr>
        </p15:guide>
        <p15:guide id="10" orient="horz" pos="2478" userDrawn="1">
          <p15:clr>
            <a:srgbClr val="F26B43"/>
          </p15:clr>
        </p15:guide>
        <p15:guide id="11" orient="horz" pos="2592" userDrawn="1">
          <p15:clr>
            <a:srgbClr val="F26B43"/>
          </p15:clr>
        </p15:guide>
        <p15:guide id="12" orient="horz" pos="4086" userDrawn="1">
          <p15:clr>
            <a:srgbClr val="F26B43"/>
          </p15:clr>
        </p15:guide>
        <p15:guide id="13" pos="5894" userDrawn="1">
          <p15:clr>
            <a:srgbClr val="F26B43"/>
          </p15:clr>
        </p15:guide>
        <p15:guide id="14" pos="5666" userDrawn="1">
          <p15:clr>
            <a:srgbClr val="F26B43"/>
          </p15:clr>
        </p15:guide>
        <p15:guide id="15" pos="4020" userDrawn="1">
          <p15:clr>
            <a:srgbClr val="F26B43"/>
          </p15:clr>
        </p15:guide>
        <p15:guide id="16" orient="horz" pos="2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yerchallengedlife.streamlit.app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32" hidden="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833B6ABE-B43A-3D4A-B762-5BF9A0F4F9E8}" type="datetime5">
              <a:rPr kumimoji="0" lang="de-DE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Arial Unicode MS"/>
                <a:cs typeface="Arial"/>
              </a:rPr>
              <a:pPr marL="0" marR="0" lvl="0" indent="0" algn="r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23-08-25</a:t>
            </a:fld>
            <a:endParaRPr kumimoji="0" lang="en-US" b="0" i="0" u="none" strike="noStrike" kern="1200" cap="none" spc="0" normalizeH="0" baseline="0" noProof="0" dirty="0">
              <a:ln>
                <a:noFill/>
              </a:ln>
              <a:noFill/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572771" y="863277"/>
            <a:ext cx="4500000" cy="720000"/>
          </a:xfrm>
        </p:spPr>
        <p:txBody>
          <a:bodyPr anchor="b">
            <a:normAutofit/>
          </a:bodyPr>
          <a:lstStyle/>
          <a:p>
            <a:r>
              <a:rPr lang="de-DE" dirty="0"/>
              <a:t>Berlin 42, Bayer Challenges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19900" y="2256624"/>
            <a:ext cx="4714565" cy="1915765"/>
          </a:xfrm>
        </p:spPr>
        <p:txBody>
          <a:bodyPr anchor="t">
            <a:normAutofit/>
          </a:bodyPr>
          <a:lstStyle/>
          <a:p>
            <a:b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b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r>
              <a:rPr lang="de-DE" sz="2700" dirty="0" err="1"/>
              <a:t>Breast</a:t>
            </a:r>
            <a:r>
              <a:rPr lang="de-DE" sz="2700" dirty="0"/>
              <a:t> Cancer Data </a:t>
            </a:r>
            <a:br>
              <a:rPr lang="de-DE" sz="2700" dirty="0"/>
            </a:br>
            <a:r>
              <a:rPr lang="de-DE" sz="2700" dirty="0" err="1"/>
              <a:t>Visualisation</a:t>
            </a:r>
            <a:r>
              <a:rPr lang="de-DE" sz="2700" dirty="0"/>
              <a:t> and Exploration</a:t>
            </a:r>
            <a:endParaRPr lang="de-DE" sz="27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4294967295"/>
          </p:nvPr>
        </p:nvSpPr>
        <p:spPr>
          <a:xfrm>
            <a:off x="1694656" y="1902029"/>
            <a:ext cx="2916238" cy="99470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ZA" sz="1600" b="0" dirty="0"/>
              <a:t>28</a:t>
            </a:r>
            <a:r>
              <a:rPr lang="en-ZA" sz="1600" b="0" baseline="30000" dirty="0"/>
              <a:t>th</a:t>
            </a:r>
            <a:r>
              <a:rPr lang="en-ZA" sz="1600" b="0" dirty="0"/>
              <a:t> August 2023</a:t>
            </a:r>
          </a:p>
        </p:txBody>
      </p:sp>
      <p:sp>
        <p:nvSpPr>
          <p:cNvPr id="4" name="Slide Number Placeholder 3" hidden="1"/>
          <p:cNvSpPr>
            <a:spLocks noGrp="1"/>
          </p:cNvSpPr>
          <p:nvPr>
            <p:ph type="sldNum" sz="quarter" idx="4294967295"/>
          </p:nvPr>
        </p:nvSpPr>
        <p:spPr>
          <a:xfrm>
            <a:off x="0" y="6618288"/>
            <a:ext cx="393700" cy="107950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EEAD9179-7A6B-4268-BEB2-F3B8EB06115B}" type="slidenum">
              <a:rPr kumimoji="0" lang="en-US" b="0" i="0" u="none" strike="noStrike" kern="1200" cap="none" spc="0" normalizeH="0" baseline="0" noProof="0" smtClean="0">
                <a:ln>
                  <a:noFill/>
                </a:ln>
                <a:noFill/>
                <a:effectLst/>
                <a:uLnTx/>
                <a:uFillTx/>
                <a:latin typeface="Arial"/>
                <a:ea typeface="Arial Unicode MS"/>
                <a:cs typeface="Arial"/>
              </a:rPr>
              <a:pPr marL="0" marR="0" lvl="0" indent="0" algn="ctr" defTabSz="914400" rtl="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Arial"/>
              <a:ea typeface="Arial Unicode MS"/>
              <a:cs typeface="Arial"/>
            </a:endParaRPr>
          </a:p>
        </p:txBody>
      </p:sp>
      <p:pic>
        <p:nvPicPr>
          <p:cNvPr id="10" name="Picture Placeholder 9" descr="A pink ribbon with text&#10;&#10;Description automatically generated">
            <a:extLst>
              <a:ext uri="{FF2B5EF4-FFF2-40B4-BE49-F238E27FC236}">
                <a16:creationId xmlns:a16="http://schemas.microsoft.com/office/drawing/2014/main" id="{0738A1FC-AE39-E8DE-5EDC-D2B2A259B51E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2"/>
          <a:srcRect t="3557" b="3557"/>
          <a:stretch>
            <a:fillRect/>
          </a:stretch>
        </p:blipFill>
        <p:spPr>
          <a:xfrm>
            <a:off x="901239" y="2896734"/>
            <a:ext cx="3923503" cy="3315637"/>
          </a:xfrm>
        </p:spPr>
      </p:pic>
      <p:pic>
        <p:nvPicPr>
          <p:cNvPr id="2052" name="Picture 4" descr="Digital skills for the future: Volkswagen and CARIAD fund the new ...">
            <a:extLst>
              <a:ext uri="{FF2B5EF4-FFF2-40B4-BE49-F238E27FC236}">
                <a16:creationId xmlns:a16="http://schemas.microsoft.com/office/drawing/2014/main" id="{AE98251E-4C08-0F43-A9B2-188B1669EB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6" r="21161"/>
          <a:stretch/>
        </p:blipFill>
        <p:spPr bwMode="auto">
          <a:xfrm>
            <a:off x="195843" y="1223277"/>
            <a:ext cx="705396" cy="50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B5391E16-C424-87BA-7D4B-E9C3459ED040}"/>
              </a:ext>
            </a:extLst>
          </p:cNvPr>
          <p:cNvSpPr txBox="1">
            <a:spLocks/>
          </p:cNvSpPr>
          <p:nvPr/>
        </p:nvSpPr>
        <p:spPr bwMode="black">
          <a:xfrm>
            <a:off x="6731000" y="863277"/>
            <a:ext cx="4714565" cy="203345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4800" i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Project D: TEAM LIFE</a:t>
            </a:r>
            <a:b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br>
              <a:rPr lang="de-DE" sz="2700" dirty="0">
                <a:solidFill>
                  <a:schemeClr val="accent6">
                    <a:lumMod val="20000"/>
                    <a:lumOff val="80000"/>
                  </a:schemeClr>
                </a:solidFill>
              </a:rPr>
            </a:br>
            <a:endParaRPr lang="de-DE" sz="27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84CDE4-811B-7E96-2F07-D9BDD9EB78D9}"/>
              </a:ext>
            </a:extLst>
          </p:cNvPr>
          <p:cNvSpPr txBox="1"/>
          <p:nvPr/>
        </p:nvSpPr>
        <p:spPr bwMode="gray">
          <a:xfrm>
            <a:off x="3911600" y="65405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6AF73A-FAF5-F5B7-D764-BD74FE252897}"/>
              </a:ext>
            </a:extLst>
          </p:cNvPr>
          <p:cNvSpPr txBox="1"/>
          <p:nvPr/>
        </p:nvSpPr>
        <p:spPr bwMode="gray">
          <a:xfrm>
            <a:off x="3657600" y="20320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A5B074-BC55-3B24-4CA3-6453E6BE9CB9}"/>
              </a:ext>
            </a:extLst>
          </p:cNvPr>
          <p:cNvSpPr txBox="1"/>
          <p:nvPr/>
        </p:nvSpPr>
        <p:spPr bwMode="gray">
          <a:xfrm>
            <a:off x="10490200" y="5753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B24027-7B00-E0EC-21E8-0539E040C39E}"/>
              </a:ext>
            </a:extLst>
          </p:cNvPr>
          <p:cNvSpPr txBox="1"/>
          <p:nvPr/>
        </p:nvSpPr>
        <p:spPr bwMode="gray">
          <a:xfrm>
            <a:off x="5969000" y="3302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324493-F546-D397-5DF6-47F2623D52F8}"/>
              </a:ext>
            </a:extLst>
          </p:cNvPr>
          <p:cNvSpPr txBox="1"/>
          <p:nvPr/>
        </p:nvSpPr>
        <p:spPr bwMode="gray">
          <a:xfrm>
            <a:off x="5740400" y="49403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</p:spTree>
    <p:extLst>
      <p:ext uri="{BB962C8B-B14F-4D97-AF65-F5344CB8AC3E}">
        <p14:creationId xmlns:p14="http://schemas.microsoft.com/office/powerpoint/2010/main" val="3765474584"/>
      </p:ext>
    </p:extLst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new_video">
            <a:hlinkClick r:id="" action="ppaction://media"/>
            <a:extLst>
              <a:ext uri="{FF2B5EF4-FFF2-40B4-BE49-F238E27FC236}">
                <a16:creationId xmlns:a16="http://schemas.microsoft.com/office/drawing/2014/main" id="{E4746EC1-D199-3EEA-B700-5C6B1EAE15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8216" y="828675"/>
            <a:ext cx="8913753" cy="45561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627AA2-378A-FD43-F91D-F95CB042A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962" y="586734"/>
            <a:ext cx="11648908" cy="566166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FD4FD1-9825-296B-7041-FEB5E0E41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B3CA4F-DD54-AD1E-39BA-2A75227D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001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5A7FB668-6C76-5636-6884-06CF62D9E21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PT" dirty="0"/>
              <a:t>Our details – keep in touch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C8CDB4F-47D4-D5A2-D8B3-79B90520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11</a:t>
            </a:fld>
            <a:endParaRPr lang="en-US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pic>
        <p:nvPicPr>
          <p:cNvPr id="3" name="Picture 2" descr="A qr code with a few squares&#10;&#10;Description automatically generated">
            <a:extLst>
              <a:ext uri="{FF2B5EF4-FFF2-40B4-BE49-F238E27FC236}">
                <a16:creationId xmlns:a16="http://schemas.microsoft.com/office/drawing/2014/main" id="{D34557DE-E349-1D68-5630-D834F8012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783" y="1922613"/>
            <a:ext cx="3818645" cy="3818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9E6FFA-00DA-AD3E-E4C9-463B4D876BD4}"/>
              </a:ext>
            </a:extLst>
          </p:cNvPr>
          <p:cNvSpPr txBox="1"/>
          <p:nvPr/>
        </p:nvSpPr>
        <p:spPr bwMode="gray">
          <a:xfrm>
            <a:off x="4492979" y="5847644"/>
            <a:ext cx="2415822" cy="4967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PT" dirty="0"/>
              <a:t>Our Github Repository</a:t>
            </a:r>
          </a:p>
        </p:txBody>
      </p:sp>
    </p:spTree>
    <p:extLst>
      <p:ext uri="{BB962C8B-B14F-4D97-AF65-F5344CB8AC3E}">
        <p14:creationId xmlns:p14="http://schemas.microsoft.com/office/powerpoint/2010/main" val="831934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PT" dirty="0"/>
              <a:t>Who we are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2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pic>
        <p:nvPicPr>
          <p:cNvPr id="11" name="Picture 10" descr="A person smiling at camera&#10;&#10;Description automatically generated">
            <a:extLst>
              <a:ext uri="{FF2B5EF4-FFF2-40B4-BE49-F238E27FC236}">
                <a16:creationId xmlns:a16="http://schemas.microsoft.com/office/drawing/2014/main" id="{C7C477C8-678B-91CD-20BC-FBF5178506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33" t="14876" r="30962" b="31443"/>
          <a:stretch/>
        </p:blipFill>
        <p:spPr>
          <a:xfrm>
            <a:off x="317189" y="1667621"/>
            <a:ext cx="2679281" cy="2520000"/>
          </a:xfrm>
          <a:prstGeom prst="rect">
            <a:avLst/>
          </a:prstGeom>
        </p:spPr>
      </p:pic>
      <p:pic>
        <p:nvPicPr>
          <p:cNvPr id="13" name="Picture 12" descr="A person in a green sweater&#10;&#10;Description automatically generated">
            <a:extLst>
              <a:ext uri="{FF2B5EF4-FFF2-40B4-BE49-F238E27FC236}">
                <a16:creationId xmlns:a16="http://schemas.microsoft.com/office/drawing/2014/main" id="{5815409B-77FA-F704-9CD0-735FED9420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21" t="10824" r="28463" b="31953"/>
          <a:stretch/>
        </p:blipFill>
        <p:spPr>
          <a:xfrm>
            <a:off x="3098912" y="1673587"/>
            <a:ext cx="2880000" cy="2537143"/>
          </a:xfrm>
          <a:prstGeom prst="rect">
            <a:avLst/>
          </a:prstGeom>
        </p:spPr>
      </p:pic>
      <p:pic>
        <p:nvPicPr>
          <p:cNvPr id="15" name="Picture 14" descr="A person standing in front of a window&#10;&#10;Description automatically generated">
            <a:extLst>
              <a:ext uri="{FF2B5EF4-FFF2-40B4-BE49-F238E27FC236}">
                <a16:creationId xmlns:a16="http://schemas.microsoft.com/office/drawing/2014/main" id="{5801AA9C-61DE-BEB8-644B-6A0073F0F2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95" t="30759" r="30948" b="26811"/>
          <a:stretch/>
        </p:blipFill>
        <p:spPr>
          <a:xfrm>
            <a:off x="6137168" y="1667621"/>
            <a:ext cx="2763113" cy="2537143"/>
          </a:xfrm>
          <a:prstGeom prst="rect">
            <a:avLst/>
          </a:prstGeom>
        </p:spPr>
      </p:pic>
      <p:pic>
        <p:nvPicPr>
          <p:cNvPr id="17" name="Picture 16" descr="A person smiling at camera&#10;&#10;Description automatically generated">
            <a:extLst>
              <a:ext uri="{FF2B5EF4-FFF2-40B4-BE49-F238E27FC236}">
                <a16:creationId xmlns:a16="http://schemas.microsoft.com/office/drawing/2014/main" id="{416F5BC8-0349-6523-A424-925C2A10392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467" t="25434" r="29291" b="23256"/>
          <a:stretch/>
        </p:blipFill>
        <p:spPr>
          <a:xfrm>
            <a:off x="9002723" y="1667620"/>
            <a:ext cx="2880000" cy="250500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81103DB-1FF6-1717-BF9C-4E93FCB2161A}"/>
              </a:ext>
            </a:extLst>
          </p:cNvPr>
          <p:cNvSpPr txBox="1"/>
          <p:nvPr/>
        </p:nvSpPr>
        <p:spPr bwMode="gray">
          <a:xfrm>
            <a:off x="5975797" y="521594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0FC7C7-B1CC-0284-77DA-1D5D34006A66}"/>
              </a:ext>
            </a:extLst>
          </p:cNvPr>
          <p:cNvSpPr txBox="1"/>
          <p:nvPr/>
        </p:nvSpPr>
        <p:spPr bwMode="gray">
          <a:xfrm>
            <a:off x="317189" y="4463566"/>
            <a:ext cx="2679281" cy="450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Karen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E19481-7882-B56B-D836-93EB69EFF00F}"/>
              </a:ext>
            </a:extLst>
          </p:cNvPr>
          <p:cNvSpPr txBox="1"/>
          <p:nvPr/>
        </p:nvSpPr>
        <p:spPr bwMode="gray">
          <a:xfrm>
            <a:off x="9132869" y="4405121"/>
            <a:ext cx="2740355" cy="450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Vanessa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48C1AD-12A6-AD8C-9FF0-E1C26A532310}"/>
              </a:ext>
            </a:extLst>
          </p:cNvPr>
          <p:cNvSpPr txBox="1"/>
          <p:nvPr/>
        </p:nvSpPr>
        <p:spPr bwMode="gray">
          <a:xfrm>
            <a:off x="6211501" y="4405121"/>
            <a:ext cx="2688780" cy="45076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Max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F56E32-04D2-EFE3-EDB1-FB4BAF3A7A38}"/>
              </a:ext>
            </a:extLst>
          </p:cNvPr>
          <p:cNvSpPr txBox="1"/>
          <p:nvPr/>
        </p:nvSpPr>
        <p:spPr bwMode="gray">
          <a:xfrm>
            <a:off x="3098913" y="4405122"/>
            <a:ext cx="2880000" cy="45076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en-PT" dirty="0"/>
              <a:t>Mohammad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2EC81B-950F-0B81-47C9-50CE652C3CD1}"/>
              </a:ext>
            </a:extLst>
          </p:cNvPr>
          <p:cNvSpPr txBox="1"/>
          <p:nvPr/>
        </p:nvSpPr>
        <p:spPr bwMode="gray">
          <a:xfrm>
            <a:off x="2936383" y="83712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</p:spTree>
    <p:extLst>
      <p:ext uri="{BB962C8B-B14F-4D97-AF65-F5344CB8AC3E}">
        <p14:creationId xmlns:p14="http://schemas.microsoft.com/office/powerpoint/2010/main" val="713575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and </a:t>
            </a:r>
            <a:r>
              <a:rPr lang="de-DE" dirty="0" err="1"/>
              <a:t>Deploying</a:t>
            </a:r>
            <a:r>
              <a:rPr lang="de-DE" dirty="0"/>
              <a:t> </a:t>
            </a:r>
            <a:r>
              <a:rPr lang="de-DE" dirty="0" err="1"/>
              <a:t>Streamlit</a:t>
            </a:r>
            <a:r>
              <a:rPr lang="de-DE" dirty="0"/>
              <a:t> App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3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/>
              <a:t>Dataset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/>
              <a:t>Wisconsin </a:t>
            </a:r>
            <a:r>
              <a:rPr lang="de-DE" sz="2000" dirty="0" err="1"/>
              <a:t>Breast</a:t>
            </a:r>
            <a:r>
              <a:rPr lang="de-DE" sz="2000" dirty="0"/>
              <a:t> Cancer Dataset (also </a:t>
            </a:r>
            <a:r>
              <a:rPr lang="de-DE" sz="2000" dirty="0" err="1"/>
              <a:t>found</a:t>
            </a:r>
            <a:r>
              <a:rPr lang="de-DE" sz="2000" dirty="0"/>
              <a:t> on </a:t>
            </a:r>
            <a:r>
              <a:rPr lang="de-DE" sz="2000" dirty="0" err="1"/>
              <a:t>Kaggle</a:t>
            </a:r>
            <a:r>
              <a:rPr lang="de-DE" sz="2000" dirty="0"/>
              <a:t>)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>
                <a:solidFill>
                  <a:srgbClr val="202124"/>
                </a:solidFill>
                <a:latin typeface="zeitung"/>
              </a:rPr>
              <a:t>consists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of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30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features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or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categories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(10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mean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, 10 Standard Error, and 10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Worst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)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of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measurements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de-DE" sz="2000" dirty="0" err="1">
                <a:solidFill>
                  <a:srgbClr val="202124"/>
                </a:solidFill>
                <a:latin typeface="zeitung"/>
              </a:rPr>
              <a:t>of</a:t>
            </a:r>
            <a:r>
              <a:rPr lang="de-DE" sz="2000" dirty="0">
                <a:solidFill>
                  <a:srgbClr val="202124"/>
                </a:solidFill>
                <a:latin typeface="zeitung"/>
              </a:rPr>
              <a:t> </a:t>
            </a:r>
            <a:r>
              <a:rPr lang="en-US" sz="2000" dirty="0">
                <a:solidFill>
                  <a:srgbClr val="202124"/>
                </a:solidFill>
                <a:latin typeface="zeitung"/>
              </a:rPr>
              <a:t>tumor cells (includes both malignant and benign diagnosis):</a:t>
            </a:r>
          </a:p>
          <a:p>
            <a:pPr marL="825750" lvl="2" indent="-285750">
              <a:buFont typeface="Wingdings" panose="020B0604020202020204" pitchFamily="34" charset="0"/>
              <a:buChar char="§"/>
            </a:pPr>
            <a:r>
              <a:rPr lang="en-US" sz="2000" i="0" dirty="0">
                <a:solidFill>
                  <a:srgbClr val="202124"/>
                </a:solidFill>
                <a:effectLst/>
                <a:latin typeface="zeitung"/>
              </a:rPr>
              <a:t>Radius, texture, perimeter, area, smoothness, compactness, concavity, concave points, symmetry, and fractal dimension</a:t>
            </a:r>
            <a:endParaRPr lang="en-GB" sz="2000" i="0" dirty="0">
              <a:solidFill>
                <a:srgbClr val="202124"/>
              </a:solidFill>
              <a:effectLst/>
              <a:latin typeface="zeitung"/>
            </a:endParaRPr>
          </a:p>
          <a:p>
            <a:pPr>
              <a:spcBef>
                <a:spcPts val="300"/>
              </a:spcBef>
            </a:pP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ED8311-ED05-D285-D747-34E071985837}"/>
              </a:ext>
            </a:extLst>
          </p:cNvPr>
          <p:cNvSpPr txBox="1"/>
          <p:nvPr/>
        </p:nvSpPr>
        <p:spPr bwMode="gray">
          <a:xfrm>
            <a:off x="2949262" y="78561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D2C61C-0CAE-AD66-B735-36712CB6F72B}"/>
              </a:ext>
            </a:extLst>
          </p:cNvPr>
          <p:cNvSpPr txBox="1"/>
          <p:nvPr/>
        </p:nvSpPr>
        <p:spPr bwMode="gray">
          <a:xfrm>
            <a:off x="4188178" y="812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6DBF18-BCE8-8940-F37A-65F0C0A771AA}"/>
              </a:ext>
            </a:extLst>
          </p:cNvPr>
          <p:cNvSpPr txBox="1"/>
          <p:nvPr/>
        </p:nvSpPr>
        <p:spPr bwMode="gray">
          <a:xfrm>
            <a:off x="355600" y="800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DE2F08-8CFF-C3EE-2615-71F8CC577D0B}"/>
              </a:ext>
            </a:extLst>
          </p:cNvPr>
          <p:cNvSpPr txBox="1"/>
          <p:nvPr/>
        </p:nvSpPr>
        <p:spPr bwMode="gray">
          <a:xfrm>
            <a:off x="381000" y="7239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</p:spTree>
    <p:extLst>
      <p:ext uri="{BB962C8B-B14F-4D97-AF65-F5344CB8AC3E}">
        <p14:creationId xmlns:p14="http://schemas.microsoft.com/office/powerpoint/2010/main" val="4234949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and </a:t>
            </a:r>
            <a:r>
              <a:rPr lang="de-DE" dirty="0" err="1"/>
              <a:t>Deploying</a:t>
            </a:r>
            <a:r>
              <a:rPr lang="de-DE" dirty="0"/>
              <a:t> </a:t>
            </a:r>
            <a:r>
              <a:rPr lang="de-DE" dirty="0" err="1"/>
              <a:t>Streamlit</a:t>
            </a:r>
            <a:r>
              <a:rPr lang="de-DE" dirty="0"/>
              <a:t> App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4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/>
              <a:t>Situation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Breast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 </a:t>
            </a:r>
            <a:r>
              <a:rPr lang="de-DE" sz="2000" dirty="0" err="1"/>
              <a:t>is</a:t>
            </a:r>
            <a:r>
              <a:rPr lang="de-DE" sz="2000" dirty="0"/>
              <a:t> 2nd </a:t>
            </a:r>
            <a:r>
              <a:rPr lang="de-DE" sz="2000" dirty="0" err="1"/>
              <a:t>leading</a:t>
            </a:r>
            <a:r>
              <a:rPr lang="de-DE" sz="2000" dirty="0"/>
              <a:t> </a:t>
            </a:r>
            <a:r>
              <a:rPr lang="de-DE" sz="2000" dirty="0" err="1"/>
              <a:t>cause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 </a:t>
            </a:r>
            <a:r>
              <a:rPr lang="de-DE" sz="2000" dirty="0" err="1"/>
              <a:t>related</a:t>
            </a:r>
            <a:r>
              <a:rPr lang="de-DE" sz="2000" dirty="0"/>
              <a:t> </a:t>
            </a:r>
            <a:r>
              <a:rPr lang="de-DE" sz="2000" dirty="0" err="1"/>
              <a:t>deaths</a:t>
            </a:r>
            <a:r>
              <a:rPr lang="de-DE" sz="2000" dirty="0"/>
              <a:t> in </a:t>
            </a:r>
            <a:r>
              <a:rPr lang="de-DE" sz="2000" dirty="0" err="1"/>
              <a:t>women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Delayed</a:t>
            </a:r>
            <a:r>
              <a:rPr lang="de-DE" sz="2000" dirty="0"/>
              <a:t> </a:t>
            </a:r>
            <a:r>
              <a:rPr lang="de-DE" sz="2000" dirty="0" err="1"/>
              <a:t>diagnosis</a:t>
            </a:r>
            <a:r>
              <a:rPr lang="de-DE" sz="2000" dirty="0"/>
              <a:t> </a:t>
            </a:r>
            <a:r>
              <a:rPr lang="de-DE" sz="2000" dirty="0" err="1"/>
              <a:t>has</a:t>
            </a:r>
            <a:r>
              <a:rPr lang="de-DE" sz="2000" dirty="0"/>
              <a:t> </a:t>
            </a:r>
            <a:r>
              <a:rPr lang="de-DE" sz="2000" dirty="0" err="1"/>
              <a:t>been</a:t>
            </a:r>
            <a:r>
              <a:rPr lang="de-DE" sz="2000" dirty="0"/>
              <a:t> </a:t>
            </a:r>
            <a:r>
              <a:rPr lang="de-DE" sz="2000" dirty="0" err="1"/>
              <a:t>shown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result</a:t>
            </a:r>
            <a:r>
              <a:rPr lang="de-DE" sz="2000" dirty="0"/>
              <a:t> in </a:t>
            </a:r>
            <a:r>
              <a:rPr lang="de-DE" sz="2000" dirty="0" err="1"/>
              <a:t>poor</a:t>
            </a:r>
            <a:r>
              <a:rPr lang="de-DE" sz="2000" dirty="0"/>
              <a:t> </a:t>
            </a:r>
            <a:r>
              <a:rPr lang="de-DE" sz="2000" dirty="0" err="1"/>
              <a:t>prognosis</a:t>
            </a:r>
            <a:r>
              <a:rPr lang="de-DE" sz="2000" dirty="0"/>
              <a:t> and </a:t>
            </a:r>
            <a:r>
              <a:rPr lang="de-DE" sz="2000" dirty="0" err="1"/>
              <a:t>higher</a:t>
            </a:r>
            <a:r>
              <a:rPr lang="de-DE" sz="2000" dirty="0"/>
              <a:t> </a:t>
            </a:r>
            <a:r>
              <a:rPr lang="de-DE" sz="2000" dirty="0" err="1"/>
              <a:t>treatment</a:t>
            </a:r>
            <a:r>
              <a:rPr lang="de-DE" sz="2000" dirty="0"/>
              <a:t> </a:t>
            </a:r>
            <a:r>
              <a:rPr lang="de-DE" sz="2000" dirty="0" err="1"/>
              <a:t>costs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sz="2000" dirty="0"/>
          </a:p>
          <a:p>
            <a:pPr>
              <a:spcBef>
                <a:spcPts val="300"/>
              </a:spcBef>
            </a:pPr>
            <a:r>
              <a:rPr lang="de-DE" sz="2000" b="1" dirty="0"/>
              <a:t>Goal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/>
              <a:t>Train a </a:t>
            </a:r>
            <a:r>
              <a:rPr lang="de-DE" sz="2000" dirty="0" err="1"/>
              <a:t>machine</a:t>
            </a:r>
            <a:r>
              <a:rPr lang="de-DE" sz="2000" dirty="0"/>
              <a:t> </a:t>
            </a:r>
            <a:r>
              <a:rPr lang="de-DE" sz="2000" dirty="0" err="1"/>
              <a:t>learning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identify</a:t>
            </a:r>
            <a:r>
              <a:rPr lang="de-DE" sz="2000" dirty="0"/>
              <a:t> </a:t>
            </a:r>
            <a:r>
              <a:rPr lang="de-DE" sz="2000" dirty="0" err="1"/>
              <a:t>breast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.  </a:t>
            </a: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2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8DBB1AA-02AC-452B-B65C-BB0EAB338A77}"/>
              </a:ext>
            </a:extLst>
          </p:cNvPr>
          <p:cNvGrpSpPr/>
          <p:nvPr/>
        </p:nvGrpSpPr>
        <p:grpSpPr>
          <a:xfrm>
            <a:off x="658888" y="4703118"/>
            <a:ext cx="2495154" cy="1555650"/>
            <a:chOff x="666630" y="4488936"/>
            <a:chExt cx="2495479" cy="1555860"/>
          </a:xfrm>
        </p:grpSpPr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6C2576D2-A0C9-4F3B-9768-23D4B16B69CC}"/>
                </a:ext>
              </a:extLst>
            </p:cNvPr>
            <p:cNvSpPr txBox="1"/>
            <p:nvPr/>
          </p:nvSpPr>
          <p:spPr>
            <a:xfrm>
              <a:off x="666630" y="4488936"/>
              <a:ext cx="2495479" cy="97886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 err="1">
                  <a:cs typeface="Arial" pitchFamily="34" charset="0"/>
                </a:rPr>
                <a:t>Preperation</a:t>
              </a:r>
              <a:endParaRPr lang="en-US" altLang="ko-KR" sz="1200" b="1" dirty="0">
                <a:cs typeface="Arial" pitchFamily="34" charset="0"/>
              </a:endParaRPr>
            </a:p>
            <a:p>
              <a:pPr>
                <a:lnSpc>
                  <a:spcPct val="80000"/>
                </a:lnSpc>
              </a:pPr>
              <a:endParaRPr lang="en-US" altLang="ko-KR" sz="1200" b="1" dirty="0">
                <a:cs typeface="Arial" pitchFamily="34" charset="0"/>
              </a:endParaRPr>
            </a:p>
            <a:p>
              <a:pPr>
                <a:lnSpc>
                  <a:spcPct val="80000"/>
                </a:lnSpc>
              </a:pPr>
              <a:endParaRPr lang="en-US" altLang="ko-KR" sz="1200" b="1" dirty="0">
                <a:cs typeface="Arial" pitchFamily="34" charset="0"/>
              </a:endParaRPr>
            </a:p>
            <a:p>
              <a:pPr marL="171450" indent="-171450">
                <a:lnSpc>
                  <a:spcPct val="80000"/>
                </a:lnSpc>
                <a:buFont typeface="Wingdings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Create environment for python</a:t>
              </a:r>
            </a:p>
            <a:p>
              <a:pPr>
                <a:lnSpc>
                  <a:spcPct val="80000"/>
                </a:lnSpc>
              </a:pPr>
              <a:r>
                <a:rPr lang="en-US" altLang="ko-KR" sz="1200" dirty="0">
                  <a:cs typeface="Arial" pitchFamily="34" charset="0"/>
                </a:rPr>
                <a:t>and machine learning on our computers</a:t>
              </a:r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DC52C5AE-E627-4309-B8EF-49957B73DF89}"/>
                </a:ext>
              </a:extLst>
            </p:cNvPr>
            <p:cNvSpPr txBox="1"/>
            <p:nvPr/>
          </p:nvSpPr>
          <p:spPr>
            <a:xfrm>
              <a:off x="666630" y="5804730"/>
              <a:ext cx="2495479" cy="2400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23C4BCC6-38D8-42AF-8A65-6479C6165CD1}"/>
                </a:ext>
              </a:extLst>
            </p:cNvPr>
            <p:cNvSpPr txBox="1"/>
            <p:nvPr/>
          </p:nvSpPr>
          <p:spPr>
            <a:xfrm>
              <a:off x="666630" y="5557009"/>
              <a:ext cx="2495479" cy="2400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</p:txBody>
        </p:sp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632D0A02-2AE3-463E-8D2D-E56926B99113}"/>
              </a:ext>
            </a:extLst>
          </p:cNvPr>
          <p:cNvGrpSpPr/>
          <p:nvPr/>
        </p:nvGrpSpPr>
        <p:grpSpPr>
          <a:xfrm>
            <a:off x="2794815" y="1679600"/>
            <a:ext cx="2495154" cy="1623035"/>
            <a:chOff x="666630" y="5061551"/>
            <a:chExt cx="2495479" cy="648109"/>
          </a:xfrm>
        </p:grpSpPr>
        <p:sp>
          <p:nvSpPr>
            <p:cNvPr id="225" name="TextBox 224">
              <a:extLst>
                <a:ext uri="{FF2B5EF4-FFF2-40B4-BE49-F238E27FC236}">
                  <a16:creationId xmlns:a16="http://schemas.microsoft.com/office/drawing/2014/main" id="{9FA00927-88AE-4561-AC46-6463EAF40ACA}"/>
                </a:ext>
              </a:extLst>
            </p:cNvPr>
            <p:cNvSpPr txBox="1"/>
            <p:nvPr/>
          </p:nvSpPr>
          <p:spPr>
            <a:xfrm>
              <a:off x="666630" y="5061551"/>
              <a:ext cx="2495479" cy="2400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>
                  <a:cs typeface="Arial" pitchFamily="34" charset="0"/>
                </a:rPr>
                <a:t>Explore the Dataset</a:t>
              </a:r>
              <a:endParaRPr lang="en-US" altLang="ko-KR" sz="1200" dirty="0">
                <a:cs typeface="Arial" pitchFamily="34" charset="0"/>
              </a:endParaRPr>
            </a:p>
          </p:txBody>
        </p:sp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756C5A6D-FCC1-4601-ADC4-AA4FADD1EF73}"/>
                </a:ext>
              </a:extLst>
            </p:cNvPr>
            <p:cNvSpPr txBox="1"/>
            <p:nvPr/>
          </p:nvSpPr>
          <p:spPr>
            <a:xfrm>
              <a:off x="666630" y="5259842"/>
              <a:ext cx="2495479" cy="44981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Learn python, pandas, and </a:t>
              </a:r>
              <a:r>
                <a:rPr lang="en-US" altLang="ko-KR" sz="1200" dirty="0" err="1">
                  <a:cs typeface="Arial" pitchFamily="34" charset="0"/>
                </a:rPr>
                <a:t>jupyter</a:t>
              </a:r>
              <a:r>
                <a:rPr lang="en-US" altLang="ko-KR" sz="1200" dirty="0">
                  <a:cs typeface="Arial" pitchFamily="34" charset="0"/>
                </a:rPr>
                <a:t> notebook</a:t>
              </a:r>
            </a:p>
            <a:p>
              <a:pPr>
                <a:lnSpc>
                  <a:spcPct val="80000"/>
                </a:lnSpc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Explore different graphs</a:t>
              </a:r>
            </a:p>
            <a:p>
              <a:pPr>
                <a:lnSpc>
                  <a:spcPct val="80000"/>
                </a:lnSpc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Perform Exploratory Data Analysis (EDA)</a:t>
              </a:r>
            </a:p>
          </p:txBody>
        </p:sp>
      </p:grpSp>
      <p:grpSp>
        <p:nvGrpSpPr>
          <p:cNvPr id="230" name="Group 229">
            <a:extLst>
              <a:ext uri="{FF2B5EF4-FFF2-40B4-BE49-F238E27FC236}">
                <a16:creationId xmlns:a16="http://schemas.microsoft.com/office/drawing/2014/main" id="{FA1E270D-7007-427E-8E52-F96F698C510D}"/>
              </a:ext>
            </a:extLst>
          </p:cNvPr>
          <p:cNvGrpSpPr/>
          <p:nvPr/>
        </p:nvGrpSpPr>
        <p:grpSpPr>
          <a:xfrm>
            <a:off x="5052488" y="4669105"/>
            <a:ext cx="2495154" cy="1589643"/>
            <a:chOff x="666630" y="5083933"/>
            <a:chExt cx="2495479" cy="600416"/>
          </a:xfrm>
        </p:grpSpPr>
        <p:sp>
          <p:nvSpPr>
            <p:cNvPr id="231" name="TextBox 230">
              <a:extLst>
                <a:ext uri="{FF2B5EF4-FFF2-40B4-BE49-F238E27FC236}">
                  <a16:creationId xmlns:a16="http://schemas.microsoft.com/office/drawing/2014/main" id="{218CA871-C017-4649-B41C-44CA725700D1}"/>
                </a:ext>
              </a:extLst>
            </p:cNvPr>
            <p:cNvSpPr txBox="1"/>
            <p:nvPr/>
          </p:nvSpPr>
          <p:spPr>
            <a:xfrm>
              <a:off x="666630" y="5083933"/>
              <a:ext cx="2495479" cy="1473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>
                  <a:cs typeface="Arial" pitchFamily="34" charset="0"/>
                </a:rPr>
                <a:t>Create a </a:t>
              </a:r>
              <a:r>
                <a:rPr lang="en-US" altLang="ko-KR" sz="1200" b="1" dirty="0" err="1">
                  <a:cs typeface="Arial" pitchFamily="34" charset="0"/>
                </a:rPr>
                <a:t>Streamlit</a:t>
              </a:r>
              <a:r>
                <a:rPr lang="en-US" altLang="ko-KR" sz="1200" b="1" dirty="0">
                  <a:cs typeface="Arial" pitchFamily="34" charset="0"/>
                </a:rPr>
                <a:t> Dashboard</a:t>
              </a:r>
            </a:p>
          </p:txBody>
        </p:sp>
        <p:sp>
          <p:nvSpPr>
            <p:cNvPr id="232" name="TextBox 231">
              <a:extLst>
                <a:ext uri="{FF2B5EF4-FFF2-40B4-BE49-F238E27FC236}">
                  <a16:creationId xmlns:a16="http://schemas.microsoft.com/office/drawing/2014/main" id="{E757A609-ED1E-4032-99A3-1C9CB3ECF884}"/>
                </a:ext>
              </a:extLst>
            </p:cNvPr>
            <p:cNvSpPr txBox="1"/>
            <p:nvPr/>
          </p:nvSpPr>
          <p:spPr>
            <a:xfrm>
              <a:off x="666630" y="5174262"/>
              <a:ext cx="2495479" cy="5100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Learn how to use </a:t>
              </a:r>
              <a:r>
                <a:rPr lang="en-US" altLang="ko-KR" sz="1200" dirty="0" err="1">
                  <a:cs typeface="Arial" pitchFamily="34" charset="0"/>
                </a:rPr>
                <a:t>Streamlit</a:t>
              </a: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Explore and train </a:t>
              </a:r>
              <a:r>
                <a:rPr lang="en-US" altLang="ko-KR" sz="1200" dirty="0" err="1">
                  <a:cs typeface="Arial" pitchFamily="34" charset="0"/>
                </a:rPr>
                <a:t>pandasAI</a:t>
              </a:r>
              <a:r>
                <a:rPr lang="en-US" altLang="ko-KR" sz="1200" dirty="0">
                  <a:cs typeface="Arial" pitchFamily="34" charset="0"/>
                </a:rPr>
                <a:t> and </a:t>
              </a:r>
              <a:r>
                <a:rPr lang="en-US" altLang="ko-KR" sz="1200" dirty="0" err="1">
                  <a:cs typeface="Arial" pitchFamily="34" charset="0"/>
                </a:rPr>
                <a:t>OpenAI</a:t>
              </a:r>
              <a:r>
                <a:rPr lang="en-US" altLang="ko-KR" sz="1200" dirty="0">
                  <a:cs typeface="Arial" pitchFamily="34" charset="0"/>
                </a:rPr>
                <a:t> for our dashboard</a:t>
              </a:r>
            </a:p>
          </p:txBody>
        </p:sp>
      </p:grpSp>
      <p:grpSp>
        <p:nvGrpSpPr>
          <p:cNvPr id="236" name="Group 235">
            <a:extLst>
              <a:ext uri="{FF2B5EF4-FFF2-40B4-BE49-F238E27FC236}">
                <a16:creationId xmlns:a16="http://schemas.microsoft.com/office/drawing/2014/main" id="{0A64D44C-3928-4A3C-8CA8-5F1B34F9AC42}"/>
              </a:ext>
            </a:extLst>
          </p:cNvPr>
          <p:cNvGrpSpPr/>
          <p:nvPr/>
        </p:nvGrpSpPr>
        <p:grpSpPr>
          <a:xfrm>
            <a:off x="7188415" y="1701684"/>
            <a:ext cx="2495154" cy="1944401"/>
            <a:chOff x="666630" y="5109699"/>
            <a:chExt cx="2495479" cy="624380"/>
          </a:xfrm>
        </p:grpSpPr>
        <p:sp>
          <p:nvSpPr>
            <p:cNvPr id="237" name="TextBox 236">
              <a:extLst>
                <a:ext uri="{FF2B5EF4-FFF2-40B4-BE49-F238E27FC236}">
                  <a16:creationId xmlns:a16="http://schemas.microsoft.com/office/drawing/2014/main" id="{F1D2FB1A-E943-4D01-B4EA-52782BB61986}"/>
                </a:ext>
              </a:extLst>
            </p:cNvPr>
            <p:cNvSpPr txBox="1"/>
            <p:nvPr/>
          </p:nvSpPr>
          <p:spPr>
            <a:xfrm>
              <a:off x="666630" y="5109699"/>
              <a:ext cx="2495479" cy="24006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lang="en-US" altLang="ko-KR" sz="1200" b="1" dirty="0">
                  <a:cs typeface="Arial" pitchFamily="34" charset="0"/>
                </a:rPr>
                <a:t>Machine Learning</a:t>
              </a:r>
            </a:p>
          </p:txBody>
        </p:sp>
        <p:sp>
          <p:nvSpPr>
            <p:cNvPr id="238" name="TextBox 237">
              <a:extLst>
                <a:ext uri="{FF2B5EF4-FFF2-40B4-BE49-F238E27FC236}">
                  <a16:creationId xmlns:a16="http://schemas.microsoft.com/office/drawing/2014/main" id="{B63DF9BE-3DC4-429E-8327-0CE6861ED8B3}"/>
                </a:ext>
              </a:extLst>
            </p:cNvPr>
            <p:cNvSpPr txBox="1"/>
            <p:nvPr/>
          </p:nvSpPr>
          <p:spPr>
            <a:xfrm>
              <a:off x="666630" y="5255429"/>
              <a:ext cx="2495479" cy="17196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Review different machine learning models (ML) and learned about SHAP</a:t>
              </a:r>
            </a:p>
          </p:txBody>
        </p:sp>
        <p:sp>
          <p:nvSpPr>
            <p:cNvPr id="240" name="TextBox 239">
              <a:extLst>
                <a:ext uri="{FF2B5EF4-FFF2-40B4-BE49-F238E27FC236}">
                  <a16:creationId xmlns:a16="http://schemas.microsoft.com/office/drawing/2014/main" id="{23D0794C-04CE-4C05-92AA-E067D0FED4C9}"/>
                </a:ext>
              </a:extLst>
            </p:cNvPr>
            <p:cNvSpPr txBox="1"/>
            <p:nvPr/>
          </p:nvSpPr>
          <p:spPr>
            <a:xfrm>
              <a:off x="666630" y="5384167"/>
              <a:ext cx="2495479" cy="34991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Implement some models if possible.</a:t>
              </a: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endParaRPr lang="en-US" altLang="ko-KR" sz="1200" dirty="0">
                <a:cs typeface="Arial" pitchFamily="34" charset="0"/>
              </a:endParaRPr>
            </a:p>
            <a:p>
              <a:pPr marL="285721" indent="-285721">
                <a:lnSpc>
                  <a:spcPct val="80000"/>
                </a:lnSpc>
                <a:buFont typeface="Wingdings" panose="05000000000000000000" pitchFamily="2" charset="2"/>
                <a:buChar char="ü"/>
              </a:pPr>
              <a:r>
                <a:rPr lang="en-US" altLang="ko-KR" sz="1200" dirty="0">
                  <a:cs typeface="Arial" pitchFamily="34" charset="0"/>
                </a:rPr>
                <a:t>Begin merging our dashboards</a:t>
              </a:r>
            </a:p>
          </p:txBody>
        </p:sp>
      </p:grpSp>
      <p:sp>
        <p:nvSpPr>
          <p:cNvPr id="243" name="TextBox 242">
            <a:extLst>
              <a:ext uri="{FF2B5EF4-FFF2-40B4-BE49-F238E27FC236}">
                <a16:creationId xmlns:a16="http://schemas.microsoft.com/office/drawing/2014/main" id="{74225F32-BDEC-4F6B-8CD4-A7DB713E8410}"/>
              </a:ext>
            </a:extLst>
          </p:cNvPr>
          <p:cNvSpPr txBox="1"/>
          <p:nvPr/>
        </p:nvSpPr>
        <p:spPr>
          <a:xfrm>
            <a:off x="9446088" y="5124573"/>
            <a:ext cx="2495154" cy="112646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Learned how to deploy a SHAP dashboard on our dashboard</a:t>
            </a: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cs typeface="Arial" pitchFamily="34" charset="0"/>
            </a:endParaRP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200" dirty="0">
                <a:cs typeface="Arial" pitchFamily="34" charset="0"/>
              </a:rPr>
              <a:t>Problem solve for the API key</a:t>
            </a: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endParaRPr lang="en-US" altLang="ko-KR" sz="1200" dirty="0">
              <a:cs typeface="Arial" pitchFamily="34" charset="0"/>
            </a:endParaRPr>
          </a:p>
          <a:p>
            <a:pPr marL="285721" indent="-285721">
              <a:lnSpc>
                <a:spcPct val="80000"/>
              </a:lnSpc>
              <a:buFont typeface="Wingdings" panose="05000000000000000000" pitchFamily="2" charset="2"/>
              <a:buChar char="ü"/>
            </a:pPr>
            <a:r>
              <a:rPr lang="en-US" altLang="ko-KR" sz="1200">
                <a:cs typeface="Arial" pitchFamily="34" charset="0"/>
              </a:rPr>
              <a:t>Prepare for the </a:t>
            </a:r>
            <a:r>
              <a:rPr lang="en-US" altLang="ko-KR" sz="1200" dirty="0">
                <a:cs typeface="Arial" pitchFamily="34" charset="0"/>
              </a:rPr>
              <a:t>presentation</a:t>
            </a:r>
          </a:p>
        </p:txBody>
      </p:sp>
      <p:sp>
        <p:nvSpPr>
          <p:cNvPr id="247" name="TextBox 246">
            <a:extLst>
              <a:ext uri="{FF2B5EF4-FFF2-40B4-BE49-F238E27FC236}">
                <a16:creationId xmlns:a16="http://schemas.microsoft.com/office/drawing/2014/main" id="{4561B293-6E5C-4E57-A74C-0E90B22839A2}"/>
              </a:ext>
            </a:extLst>
          </p:cNvPr>
          <p:cNvSpPr txBox="1"/>
          <p:nvPr/>
        </p:nvSpPr>
        <p:spPr>
          <a:xfrm>
            <a:off x="9446088" y="4678575"/>
            <a:ext cx="24951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cs typeface="Arial" pitchFamily="34" charset="0"/>
              </a:rPr>
              <a:t>Deploy </a:t>
            </a:r>
            <a:r>
              <a:rPr lang="en-US" altLang="ko-KR" sz="1200" b="1" dirty="0" err="1">
                <a:cs typeface="Arial" pitchFamily="34" charset="0"/>
              </a:rPr>
              <a:t>Streamlit</a:t>
            </a:r>
            <a:r>
              <a:rPr lang="en-US" altLang="ko-KR" sz="1200" b="1" dirty="0">
                <a:cs typeface="Arial" pitchFamily="34" charset="0"/>
              </a:rPr>
              <a:t> App</a:t>
            </a:r>
            <a:r>
              <a:rPr lang="ko-KR" altLang="en-US" sz="1200" dirty="0">
                <a:cs typeface="Arial" pitchFamily="34" charset="0"/>
              </a:rPr>
              <a:t>  </a:t>
            </a:r>
          </a:p>
        </p:txBody>
      </p:sp>
      <p:sp>
        <p:nvSpPr>
          <p:cNvPr id="49" name="Rounded Rectangle 1">
            <a:extLst>
              <a:ext uri="{FF2B5EF4-FFF2-40B4-BE49-F238E27FC236}">
                <a16:creationId xmlns:a16="http://schemas.microsoft.com/office/drawing/2014/main" id="{D3EC8C72-05E4-41FE-B66B-A624DBFF32F7}"/>
              </a:ext>
            </a:extLst>
          </p:cNvPr>
          <p:cNvSpPr/>
          <p:nvPr/>
        </p:nvSpPr>
        <p:spPr>
          <a:xfrm>
            <a:off x="949487" y="3869171"/>
            <a:ext cx="10330655" cy="96378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791845F5-7273-4FB6-84EE-27548271E66E}"/>
              </a:ext>
            </a:extLst>
          </p:cNvPr>
          <p:cNvSpPr/>
          <p:nvPr/>
        </p:nvSpPr>
        <p:spPr>
          <a:xfrm flipH="1">
            <a:off x="1476262" y="3787349"/>
            <a:ext cx="261682" cy="26168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F00ECED-E350-4171-9D06-3D8EB41A971A}"/>
              </a:ext>
            </a:extLst>
          </p:cNvPr>
          <p:cNvSpPr/>
          <p:nvPr/>
        </p:nvSpPr>
        <p:spPr>
          <a:xfrm flipH="1">
            <a:off x="5940741" y="3780055"/>
            <a:ext cx="261682" cy="261682"/>
          </a:xfrm>
          <a:prstGeom prst="ellipse">
            <a:avLst/>
          </a:prstGeom>
          <a:solidFill>
            <a:schemeClr val="accent2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2EBF594-4724-4A8C-BFDD-65A2076B2054}"/>
              </a:ext>
            </a:extLst>
          </p:cNvPr>
          <p:cNvSpPr/>
          <p:nvPr/>
        </p:nvSpPr>
        <p:spPr>
          <a:xfrm flipH="1">
            <a:off x="10405218" y="3785388"/>
            <a:ext cx="261682" cy="261682"/>
          </a:xfrm>
          <a:prstGeom prst="ellipse">
            <a:avLst/>
          </a:prstGeom>
          <a:solidFill>
            <a:schemeClr val="accent4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1237D33-BAC7-4E18-BAC7-9F3328D97BDC}"/>
              </a:ext>
            </a:extLst>
          </p:cNvPr>
          <p:cNvSpPr/>
          <p:nvPr/>
        </p:nvSpPr>
        <p:spPr>
          <a:xfrm rot="10800000" flipH="1">
            <a:off x="3708502" y="3781186"/>
            <a:ext cx="261682" cy="261682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FD27C05-D1F5-42DD-B301-3E1782B2CD1C}"/>
              </a:ext>
            </a:extLst>
          </p:cNvPr>
          <p:cNvSpPr/>
          <p:nvPr/>
        </p:nvSpPr>
        <p:spPr>
          <a:xfrm rot="10800000" flipH="1">
            <a:off x="8172980" y="3780352"/>
            <a:ext cx="261682" cy="261682"/>
          </a:xfrm>
          <a:prstGeom prst="ellipse">
            <a:avLst/>
          </a:prstGeom>
          <a:solidFill>
            <a:schemeClr val="accent3"/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6B2021F5-2C5A-4DBD-915E-D0648984A59C}"/>
              </a:ext>
            </a:extLst>
          </p:cNvPr>
          <p:cNvGrpSpPr/>
          <p:nvPr/>
        </p:nvGrpSpPr>
        <p:grpSpPr>
          <a:xfrm>
            <a:off x="2988246" y="4483850"/>
            <a:ext cx="1749441" cy="514821"/>
            <a:chOff x="2988635" y="4483987"/>
            <a:chExt cx="1749669" cy="514888"/>
          </a:xfrm>
        </p:grpSpPr>
        <p:sp>
          <p:nvSpPr>
            <p:cNvPr id="58" name="Right Triangle 57">
              <a:extLst>
                <a:ext uri="{FF2B5EF4-FFF2-40B4-BE49-F238E27FC236}">
                  <a16:creationId xmlns:a16="http://schemas.microsoft.com/office/drawing/2014/main" id="{F9489505-AE3D-4CBC-AB39-A089CBC0A4CF}"/>
                </a:ext>
              </a:extLst>
            </p:cNvPr>
            <p:cNvSpPr/>
            <p:nvPr/>
          </p:nvSpPr>
          <p:spPr>
            <a:xfrm rot="14889065" flipH="1" flipV="1">
              <a:off x="3320851" y="4177369"/>
              <a:ext cx="317143" cy="930380"/>
            </a:xfrm>
            <a:prstGeom prst="rtTriangl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BDF8ACE6-009B-4DFE-9772-8A7D50D2635C}"/>
                </a:ext>
              </a:extLst>
            </p:cNvPr>
            <p:cNvSpPr/>
            <p:nvPr/>
          </p:nvSpPr>
          <p:spPr>
            <a:xfrm flipV="1">
              <a:off x="2988635" y="4676915"/>
              <a:ext cx="1749669" cy="32196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3312C111-F747-429E-8925-EA6428F3AF14}"/>
              </a:ext>
            </a:extLst>
          </p:cNvPr>
          <p:cNvGrpSpPr/>
          <p:nvPr/>
        </p:nvGrpSpPr>
        <p:grpSpPr>
          <a:xfrm>
            <a:off x="7452726" y="4483850"/>
            <a:ext cx="1749441" cy="514821"/>
            <a:chOff x="7453696" y="4483987"/>
            <a:chExt cx="1749669" cy="514888"/>
          </a:xfrm>
        </p:grpSpPr>
        <p:sp>
          <p:nvSpPr>
            <p:cNvPr id="61" name="Right Triangle 60">
              <a:extLst>
                <a:ext uri="{FF2B5EF4-FFF2-40B4-BE49-F238E27FC236}">
                  <a16:creationId xmlns:a16="http://schemas.microsoft.com/office/drawing/2014/main" id="{81ABE432-9E43-42B2-9BB7-88B67878B982}"/>
                </a:ext>
              </a:extLst>
            </p:cNvPr>
            <p:cNvSpPr/>
            <p:nvPr/>
          </p:nvSpPr>
          <p:spPr>
            <a:xfrm rot="14889065" flipH="1" flipV="1">
              <a:off x="7785912" y="4177369"/>
              <a:ext cx="317143" cy="930380"/>
            </a:xfrm>
            <a:prstGeom prst="rt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F5FFF92-6BD9-4A86-A1FC-D2D2CBE13F47}"/>
                </a:ext>
              </a:extLst>
            </p:cNvPr>
            <p:cNvSpPr/>
            <p:nvPr/>
          </p:nvSpPr>
          <p:spPr>
            <a:xfrm flipV="1">
              <a:off x="7453696" y="4676915"/>
              <a:ext cx="1749669" cy="3219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282A599-6840-4F4B-B119-68113BBE2E0D}"/>
              </a:ext>
            </a:extLst>
          </p:cNvPr>
          <p:cNvGrpSpPr/>
          <p:nvPr/>
        </p:nvGrpSpPr>
        <p:grpSpPr>
          <a:xfrm>
            <a:off x="756009" y="2820850"/>
            <a:ext cx="1749441" cy="514820"/>
            <a:chOff x="3455377" y="2102666"/>
            <a:chExt cx="1749669" cy="514887"/>
          </a:xfrm>
        </p:grpSpPr>
        <p:sp>
          <p:nvSpPr>
            <p:cNvPr id="64" name="Right Triangle 63">
              <a:extLst>
                <a:ext uri="{FF2B5EF4-FFF2-40B4-BE49-F238E27FC236}">
                  <a16:creationId xmlns:a16="http://schemas.microsoft.com/office/drawing/2014/main" id="{FE785969-B1CA-4FD2-8007-25E44F7749DB}"/>
                </a:ext>
              </a:extLst>
            </p:cNvPr>
            <p:cNvSpPr/>
            <p:nvPr/>
          </p:nvSpPr>
          <p:spPr>
            <a:xfrm rot="6710935" flipH="1">
              <a:off x="3787593" y="1993792"/>
              <a:ext cx="317143" cy="930380"/>
            </a:xfrm>
            <a:prstGeom prst="rtTriangl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74B9B4B2-BFE9-48E0-8105-F4B1A0D6A64B}"/>
                </a:ext>
              </a:extLst>
            </p:cNvPr>
            <p:cNvSpPr/>
            <p:nvPr/>
          </p:nvSpPr>
          <p:spPr>
            <a:xfrm>
              <a:off x="3455377" y="2102666"/>
              <a:ext cx="1749669" cy="32196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36C5E9-7916-47BA-B64E-0878191A84DA}"/>
              </a:ext>
            </a:extLst>
          </p:cNvPr>
          <p:cNvGrpSpPr/>
          <p:nvPr/>
        </p:nvGrpSpPr>
        <p:grpSpPr>
          <a:xfrm>
            <a:off x="5244110" y="2820850"/>
            <a:ext cx="1749441" cy="514820"/>
            <a:chOff x="3455377" y="2102666"/>
            <a:chExt cx="1749669" cy="514887"/>
          </a:xfrm>
        </p:grpSpPr>
        <p:sp>
          <p:nvSpPr>
            <p:cNvPr id="67" name="Right Triangle 66">
              <a:extLst>
                <a:ext uri="{FF2B5EF4-FFF2-40B4-BE49-F238E27FC236}">
                  <a16:creationId xmlns:a16="http://schemas.microsoft.com/office/drawing/2014/main" id="{7527A999-E73F-4AC2-AF4F-96A5F0049422}"/>
                </a:ext>
              </a:extLst>
            </p:cNvPr>
            <p:cNvSpPr/>
            <p:nvPr/>
          </p:nvSpPr>
          <p:spPr>
            <a:xfrm rot="6710935" flipH="1">
              <a:off x="3787593" y="1993792"/>
              <a:ext cx="317143" cy="930380"/>
            </a:xfrm>
            <a:prstGeom prst="rt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57EE1DA-626B-47F2-85B3-FADBA29AF32C}"/>
                </a:ext>
              </a:extLst>
            </p:cNvPr>
            <p:cNvSpPr/>
            <p:nvPr/>
          </p:nvSpPr>
          <p:spPr>
            <a:xfrm>
              <a:off x="3455377" y="2102666"/>
              <a:ext cx="1749669" cy="3219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3E52581-F8CD-429F-B9EC-38667183B506}"/>
              </a:ext>
            </a:extLst>
          </p:cNvPr>
          <p:cNvGrpSpPr/>
          <p:nvPr/>
        </p:nvGrpSpPr>
        <p:grpSpPr>
          <a:xfrm>
            <a:off x="9684963" y="2820850"/>
            <a:ext cx="1749441" cy="514820"/>
            <a:chOff x="3455377" y="2102666"/>
            <a:chExt cx="1749669" cy="514887"/>
          </a:xfrm>
        </p:grpSpPr>
        <p:sp>
          <p:nvSpPr>
            <p:cNvPr id="70" name="Right Triangle 69">
              <a:extLst>
                <a:ext uri="{FF2B5EF4-FFF2-40B4-BE49-F238E27FC236}">
                  <a16:creationId xmlns:a16="http://schemas.microsoft.com/office/drawing/2014/main" id="{E98C88C5-51DA-4EA0-95D8-798431CA60B3}"/>
                </a:ext>
              </a:extLst>
            </p:cNvPr>
            <p:cNvSpPr/>
            <p:nvPr/>
          </p:nvSpPr>
          <p:spPr>
            <a:xfrm rot="6710935" flipH="1">
              <a:off x="3787593" y="1993792"/>
              <a:ext cx="317143" cy="930380"/>
            </a:xfrm>
            <a:prstGeom prst="rtTriangl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260CF1F8-434B-4463-9E09-D429072A1710}"/>
                </a:ext>
              </a:extLst>
            </p:cNvPr>
            <p:cNvSpPr/>
            <p:nvPr/>
          </p:nvSpPr>
          <p:spPr>
            <a:xfrm>
              <a:off x="3455377" y="2102666"/>
              <a:ext cx="1749669" cy="3219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AF5275E7-4576-454A-9438-724B541D0784}"/>
              </a:ext>
            </a:extLst>
          </p:cNvPr>
          <p:cNvSpPr txBox="1"/>
          <p:nvPr/>
        </p:nvSpPr>
        <p:spPr>
          <a:xfrm>
            <a:off x="977115" y="281336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1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15A7D85-FB69-4742-8A77-A2DA0BF5E8D9}"/>
              </a:ext>
            </a:extLst>
          </p:cNvPr>
          <p:cNvSpPr txBox="1"/>
          <p:nvPr/>
        </p:nvSpPr>
        <p:spPr>
          <a:xfrm>
            <a:off x="5441594" y="281336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3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1A07107-3FAD-4E5F-B764-E0457ACF50A3}"/>
              </a:ext>
            </a:extLst>
          </p:cNvPr>
          <p:cNvSpPr txBox="1"/>
          <p:nvPr/>
        </p:nvSpPr>
        <p:spPr>
          <a:xfrm>
            <a:off x="9906071" y="281336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5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E74E563-DD21-4374-8CC1-20802CAA198C}"/>
              </a:ext>
            </a:extLst>
          </p:cNvPr>
          <p:cNvSpPr txBox="1"/>
          <p:nvPr/>
        </p:nvSpPr>
        <p:spPr>
          <a:xfrm>
            <a:off x="3209355" y="4671050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2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D9B537F-99B2-48BB-B299-FEAB9F3FA866}"/>
              </a:ext>
            </a:extLst>
          </p:cNvPr>
          <p:cNvSpPr txBox="1"/>
          <p:nvPr/>
        </p:nvSpPr>
        <p:spPr>
          <a:xfrm>
            <a:off x="7673833" y="4670216"/>
            <a:ext cx="1259976" cy="338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latin typeface="Calibri" pitchFamily="34" charset="0"/>
                <a:cs typeface="Calibri" pitchFamily="34" charset="0"/>
              </a:rPr>
              <a:t>Week 4</a:t>
            </a:r>
            <a:endParaRPr lang="ko-KR" altLang="en-US" sz="1600" b="1" dirty="0">
              <a:solidFill>
                <a:schemeClr val="bg1"/>
              </a:solid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DD0916F9-5F59-B771-DC05-ECFCC05C055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and </a:t>
            </a:r>
            <a:r>
              <a:rPr lang="de-DE" dirty="0" err="1"/>
              <a:t>Deploying</a:t>
            </a:r>
            <a:r>
              <a:rPr lang="de-DE" dirty="0"/>
              <a:t> </a:t>
            </a:r>
            <a:r>
              <a:rPr lang="de-DE" dirty="0" err="1"/>
              <a:t>Streamlit</a:t>
            </a:r>
            <a:r>
              <a:rPr lang="de-DE" dirty="0"/>
              <a:t> App</a:t>
            </a:r>
            <a:endParaRPr lang="en-PT" dirty="0"/>
          </a:p>
          <a:p>
            <a:endParaRPr lang="en-PT" dirty="0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C07DBDC-C05D-45AE-5751-3B36D5DF9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089C42-FDB8-BB1F-F029-3B1767F1B9F7}"/>
              </a:ext>
            </a:extLst>
          </p:cNvPr>
          <p:cNvSpPr txBox="1"/>
          <p:nvPr/>
        </p:nvSpPr>
        <p:spPr bwMode="gray">
          <a:xfrm>
            <a:off x="4699000" y="11811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PT" dirty="0" err="1"/>
          </a:p>
        </p:txBody>
      </p:sp>
      <p:sp>
        <p:nvSpPr>
          <p:cNvPr id="12" name="Subtitle 1">
            <a:extLst>
              <a:ext uri="{FF2B5EF4-FFF2-40B4-BE49-F238E27FC236}">
                <a16:creationId xmlns:a16="http://schemas.microsoft.com/office/drawing/2014/main" id="{EA23BAA7-C907-4D7A-809E-37D2C294D775}"/>
              </a:ext>
            </a:extLst>
          </p:cNvPr>
          <p:cNvSpPr txBox="1">
            <a:spLocks/>
          </p:cNvSpPr>
          <p:nvPr/>
        </p:nvSpPr>
        <p:spPr>
          <a:xfrm>
            <a:off x="981821" y="1595499"/>
            <a:ext cx="10798460" cy="25200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2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3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1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4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080000" indent="-270000" algn="l" defTabSz="914400" rtl="0" eaLnBrk="1" latinLnBrk="0" hangingPunct="1">
              <a:spcBef>
                <a:spcPts val="300"/>
              </a:spcBef>
              <a:spcAft>
                <a:spcPts val="600"/>
              </a:spcAft>
              <a:buFontTx/>
              <a:buBlip>
                <a:blip r:embed="rId5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PT" dirty="0"/>
          </a:p>
        </p:txBody>
      </p:sp>
      <p:pic>
        <p:nvPicPr>
          <p:cNvPr id="22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6F1B6A1B-0483-27B0-4B7F-67E3759B1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1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Machine</a:t>
            </a:r>
            <a:r>
              <a:rPr lang="de-DE" dirty="0"/>
              <a:t> Learning Models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6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/>
              <a:t>Random Forest Classification: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 err="1"/>
              <a:t>grid</a:t>
            </a:r>
            <a:r>
              <a:rPr lang="de-DE" sz="2000" dirty="0"/>
              <a:t> </a:t>
            </a:r>
            <a:r>
              <a:rPr lang="de-DE" sz="2000" dirty="0" err="1"/>
              <a:t>search</a:t>
            </a:r>
            <a:r>
              <a:rPr lang="de-DE" sz="2000" dirty="0"/>
              <a:t> </a:t>
            </a:r>
            <a:r>
              <a:rPr lang="de-DE" sz="2000" dirty="0" err="1"/>
              <a:t>hyperperameter</a:t>
            </a:r>
            <a:r>
              <a:rPr lang="de-DE" sz="2000" dirty="0"/>
              <a:t> </a:t>
            </a:r>
            <a:r>
              <a:rPr lang="de-DE" sz="2000" dirty="0" err="1"/>
              <a:t>optimization</a:t>
            </a:r>
            <a:r>
              <a:rPr lang="de-DE" sz="2000" dirty="0"/>
              <a:t>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 err="1"/>
              <a:t>cross</a:t>
            </a:r>
            <a:r>
              <a:rPr lang="de-DE" sz="2000" dirty="0"/>
              <a:t> </a:t>
            </a:r>
            <a:r>
              <a:rPr lang="de-DE" sz="2000" dirty="0" err="1"/>
              <a:t>validation</a:t>
            </a:r>
            <a:r>
              <a:rPr lang="de-DE" sz="2000" dirty="0"/>
              <a:t>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/>
              <a:t>feature </a:t>
            </a:r>
            <a:r>
              <a:rPr lang="de-DE" sz="2000" dirty="0" err="1"/>
              <a:t>importance</a:t>
            </a:r>
            <a:r>
              <a:rPr lang="de-DE" sz="2000" dirty="0"/>
              <a:t> </a:t>
            </a:r>
            <a:r>
              <a:rPr lang="de-DE" sz="2000" dirty="0" err="1"/>
              <a:t>analysis</a:t>
            </a:r>
            <a:r>
              <a:rPr lang="de-DE" sz="2000" dirty="0"/>
              <a:t>.   </a:t>
            </a:r>
          </a:p>
          <a:p>
            <a:pPr marL="0" lvl="1" indent="0">
              <a:buNone/>
            </a:pPr>
            <a:endParaRPr lang="de-DE" sz="2000" b="1" dirty="0"/>
          </a:p>
          <a:p>
            <a:pPr marL="0" lvl="1" indent="0">
              <a:buNone/>
            </a:pPr>
            <a:r>
              <a:rPr lang="de-DE" sz="2000" b="1" dirty="0" err="1"/>
              <a:t>Logistic</a:t>
            </a:r>
            <a:r>
              <a:rPr lang="de-DE" sz="2000" b="1" dirty="0"/>
              <a:t> Regression: 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/>
              <a:t>feature </a:t>
            </a:r>
            <a:r>
              <a:rPr lang="de-DE" sz="2000" dirty="0" err="1"/>
              <a:t>importance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SHAP</a:t>
            </a:r>
          </a:p>
          <a:p>
            <a:pPr marL="285750" lvl="1" indent="-285750">
              <a:spcAft>
                <a:spcPts val="400"/>
              </a:spcAft>
              <a:buFont typeface="Wingdings" panose="020B0604020202020204" pitchFamily="34" charset="0"/>
              <a:buChar char="§"/>
            </a:pPr>
            <a:r>
              <a:rPr lang="de-DE" sz="2000" dirty="0" err="1"/>
              <a:t>used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model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predictions</a:t>
            </a:r>
            <a:endParaRPr lang="de-DE" sz="2000" dirty="0"/>
          </a:p>
          <a:p>
            <a:pPr marL="0" lvl="1" indent="0">
              <a:buNone/>
            </a:pPr>
            <a:endParaRPr lang="de-DE" sz="2000" b="1" dirty="0"/>
          </a:p>
          <a:p>
            <a:pPr marL="0" lvl="1" indent="0">
              <a:buNone/>
            </a:pPr>
            <a:r>
              <a:rPr lang="de-DE" sz="2000" b="1" dirty="0" err="1"/>
              <a:t>Interesting</a:t>
            </a:r>
            <a:r>
              <a:rPr lang="de-DE" sz="2000" b="1" dirty="0"/>
              <a:t>:</a:t>
            </a:r>
          </a:p>
          <a:p>
            <a:pPr marL="285750" lvl="1" indent="-285750">
              <a:buFont typeface="Wingdings" panose="020B0604020202020204" pitchFamily="34" charset="0"/>
              <a:buChar char="§"/>
            </a:pPr>
            <a:r>
              <a:rPr lang="de-DE" sz="2000" dirty="0"/>
              <a:t>Both </a:t>
            </a:r>
            <a:r>
              <a:rPr lang="de-DE" sz="2000" dirty="0" err="1"/>
              <a:t>models</a:t>
            </a:r>
            <a:r>
              <a:rPr lang="de-DE" sz="2000" dirty="0"/>
              <a:t> </a:t>
            </a:r>
            <a:r>
              <a:rPr lang="de-DE" sz="2000" dirty="0" err="1"/>
              <a:t>had</a:t>
            </a:r>
            <a:r>
              <a:rPr lang="de-DE" sz="2000" dirty="0"/>
              <a:t> different </a:t>
            </a:r>
            <a:r>
              <a:rPr lang="de-DE" sz="2000" dirty="0" err="1"/>
              <a:t>approaches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models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was evident </a:t>
            </a:r>
            <a:r>
              <a:rPr lang="de-DE" sz="2000" dirty="0" err="1"/>
              <a:t>through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different feature </a:t>
            </a:r>
            <a:r>
              <a:rPr lang="de-DE" sz="2000" dirty="0" err="1"/>
              <a:t>importance</a:t>
            </a:r>
            <a:r>
              <a:rPr lang="de-DE" sz="2000" dirty="0"/>
              <a:t> </a:t>
            </a:r>
            <a:r>
              <a:rPr lang="de-DE" sz="2000" dirty="0" err="1"/>
              <a:t>used</a:t>
            </a:r>
            <a:r>
              <a:rPr lang="de-DE" sz="2000" dirty="0"/>
              <a:t>. </a:t>
            </a:r>
          </a:p>
          <a:p>
            <a:pPr>
              <a:spcBef>
                <a:spcPts val="300"/>
              </a:spcBef>
            </a:pPr>
            <a:endParaRPr lang="de-DE" dirty="0"/>
          </a:p>
          <a:p>
            <a:pPr>
              <a:spcBef>
                <a:spcPts val="300"/>
              </a:spcBef>
            </a:pPr>
            <a:endParaRPr lang="de-DE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467E5F8-8FF6-8F90-F161-6E118BAC4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6193" y="1054100"/>
            <a:ext cx="7094220" cy="50673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D4DCAC9-CFF2-8A45-1F06-B2C5D743DE27}"/>
              </a:ext>
            </a:extLst>
          </p:cNvPr>
          <p:cNvSpPr txBox="1"/>
          <p:nvPr/>
        </p:nvSpPr>
        <p:spPr bwMode="gray">
          <a:xfrm>
            <a:off x="7200900" y="1268020"/>
            <a:ext cx="3302000" cy="5536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PT" b="1" dirty="0"/>
              <a:t>ROC of all Models Trained</a:t>
            </a:r>
          </a:p>
        </p:txBody>
      </p:sp>
    </p:spTree>
    <p:extLst>
      <p:ext uri="{BB962C8B-B14F-4D97-AF65-F5344CB8AC3E}">
        <p14:creationId xmlns:p14="http://schemas.microsoft.com/office/powerpoint/2010/main" val="2060955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Curve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7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 err="1"/>
              <a:t>What</a:t>
            </a:r>
            <a:r>
              <a:rPr lang="de-DE" sz="2000" b="1" dirty="0"/>
              <a:t> was </a:t>
            </a:r>
            <a:r>
              <a:rPr lang="de-DE" sz="2000" b="1" dirty="0" err="1"/>
              <a:t>difficult</a:t>
            </a:r>
            <a:r>
              <a:rPr lang="de-DE" sz="2000" b="1" dirty="0"/>
              <a:t>?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/>
              <a:t>Training </a:t>
            </a:r>
            <a:r>
              <a:rPr lang="de-DE" sz="2000" dirty="0" err="1"/>
              <a:t>the</a:t>
            </a:r>
            <a:r>
              <a:rPr lang="de-DE" sz="2000" dirty="0"/>
              <a:t> AI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properly</a:t>
            </a:r>
            <a:r>
              <a:rPr lang="de-DE" sz="2000" dirty="0"/>
              <a:t> </a:t>
            </a:r>
            <a:r>
              <a:rPr lang="de-DE" sz="2000" dirty="0" err="1"/>
              <a:t>respond</a:t>
            </a:r>
            <a:r>
              <a:rPr lang="de-DE" sz="2000" dirty="0"/>
              <a:t> 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Congratulations</a:t>
            </a:r>
            <a:r>
              <a:rPr lang="de-DE" sz="2000" dirty="0"/>
              <a:t>! </a:t>
            </a:r>
            <a:r>
              <a:rPr lang="de-DE" sz="2000" dirty="0" err="1"/>
              <a:t>You</a:t>
            </a:r>
            <a:r>
              <a:rPr lang="de-DE" sz="2000" dirty="0"/>
              <a:t> </a:t>
            </a:r>
            <a:r>
              <a:rPr lang="de-DE" sz="2000" dirty="0" err="1"/>
              <a:t>have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!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/>
              <a:t>AI </a:t>
            </a:r>
            <a:r>
              <a:rPr lang="de-DE" sz="2000" dirty="0" err="1"/>
              <a:t>responding</a:t>
            </a:r>
            <a:r>
              <a:rPr lang="de-DE" sz="2000" dirty="0"/>
              <a:t> </a:t>
            </a:r>
            <a:r>
              <a:rPr lang="de-DE" sz="2000" dirty="0" err="1"/>
              <a:t>they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not a </a:t>
            </a:r>
            <a:r>
              <a:rPr lang="de-DE" sz="2000" dirty="0" err="1"/>
              <a:t>doctor</a:t>
            </a:r>
            <a:r>
              <a:rPr lang="de-DE" sz="2000" dirty="0"/>
              <a:t> and </a:t>
            </a:r>
            <a:r>
              <a:rPr lang="de-DE" sz="2000" dirty="0" err="1"/>
              <a:t>therefore</a:t>
            </a:r>
            <a:r>
              <a:rPr lang="de-DE" sz="2000" dirty="0"/>
              <a:t> </a:t>
            </a:r>
            <a:r>
              <a:rPr lang="de-DE" sz="2000" dirty="0" err="1"/>
              <a:t>can‘t</a:t>
            </a:r>
            <a:r>
              <a:rPr lang="de-DE" sz="2000" dirty="0"/>
              <a:t> </a:t>
            </a:r>
            <a:r>
              <a:rPr lang="de-DE" sz="2000" dirty="0" err="1"/>
              <a:t>provide</a:t>
            </a:r>
            <a:r>
              <a:rPr lang="de-DE" sz="2000" dirty="0"/>
              <a:t> </a:t>
            </a:r>
            <a:r>
              <a:rPr lang="de-DE" sz="2000" dirty="0" err="1"/>
              <a:t>details</a:t>
            </a:r>
            <a:r>
              <a:rPr lang="de-DE" sz="2000" dirty="0"/>
              <a:t>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Configuring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Streamlit</a:t>
            </a:r>
            <a:r>
              <a:rPr lang="de-DE" sz="2000" dirty="0"/>
              <a:t> </a:t>
            </a:r>
            <a:r>
              <a:rPr lang="de-DE" sz="2000" dirty="0" err="1"/>
              <a:t>app</a:t>
            </a:r>
            <a:r>
              <a:rPr lang="de-DE" sz="2000" dirty="0"/>
              <a:t>, </a:t>
            </a:r>
            <a:r>
              <a:rPr lang="de-DE" sz="2000" dirty="0" err="1"/>
              <a:t>there</a:t>
            </a:r>
            <a:r>
              <a:rPr lang="de-DE" sz="2000" dirty="0"/>
              <a:t> </a:t>
            </a:r>
            <a:r>
              <a:rPr lang="de-DE" sz="2000" dirty="0" err="1"/>
              <a:t>are</a:t>
            </a:r>
            <a:r>
              <a:rPr lang="de-DE" sz="2000" dirty="0"/>
              <a:t> </a:t>
            </a:r>
            <a:r>
              <a:rPr lang="de-DE" sz="2000" dirty="0" err="1"/>
              <a:t>always</a:t>
            </a:r>
            <a:r>
              <a:rPr lang="de-DE" sz="2000" dirty="0"/>
              <a:t> </a:t>
            </a:r>
            <a:r>
              <a:rPr lang="de-DE" sz="2000" dirty="0" err="1"/>
              <a:t>improvements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be</a:t>
            </a:r>
            <a:r>
              <a:rPr lang="de-DE" sz="2000" dirty="0"/>
              <a:t> </a:t>
            </a:r>
            <a:r>
              <a:rPr lang="de-DE" sz="2000" dirty="0" err="1"/>
              <a:t>made</a:t>
            </a:r>
            <a:r>
              <a:rPr lang="de-DE" sz="2000" dirty="0"/>
              <a:t> and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found</a:t>
            </a:r>
            <a:r>
              <a:rPr lang="de-DE" sz="2000" dirty="0"/>
              <a:t> </a:t>
            </a:r>
            <a:r>
              <a:rPr lang="de-DE" sz="2000" dirty="0" err="1"/>
              <a:t>it</a:t>
            </a:r>
            <a:r>
              <a:rPr lang="de-DE" sz="2000" dirty="0"/>
              <a:t> a </a:t>
            </a:r>
            <a:r>
              <a:rPr lang="de-DE" sz="2000" dirty="0" err="1"/>
              <a:t>bit</a:t>
            </a:r>
            <a:r>
              <a:rPr lang="de-DE" sz="2000" dirty="0"/>
              <a:t> </a:t>
            </a:r>
            <a:r>
              <a:rPr lang="de-DE" sz="2000" dirty="0" err="1"/>
              <a:t>too</a:t>
            </a:r>
            <a:r>
              <a:rPr lang="de-DE" sz="2000" dirty="0"/>
              <a:t> </a:t>
            </a:r>
            <a:r>
              <a:rPr lang="de-DE" sz="2000" dirty="0" err="1"/>
              <a:t>restrictive</a:t>
            </a:r>
            <a:r>
              <a:rPr lang="de-DE" sz="2000" dirty="0"/>
              <a:t> </a:t>
            </a:r>
            <a:r>
              <a:rPr lang="de-DE" sz="2000" dirty="0" err="1"/>
              <a:t>for</a:t>
            </a:r>
            <a:r>
              <a:rPr lang="de-DE" sz="2000" dirty="0"/>
              <a:t> </a:t>
            </a:r>
            <a:r>
              <a:rPr lang="de-DE" sz="2000" dirty="0" err="1"/>
              <a:t>fine</a:t>
            </a:r>
            <a:r>
              <a:rPr lang="de-DE" sz="2000" dirty="0"/>
              <a:t> </a:t>
            </a:r>
            <a:r>
              <a:rPr lang="de-DE" sz="2000" dirty="0" err="1"/>
              <a:t>tuning</a:t>
            </a:r>
            <a:r>
              <a:rPr lang="de-DE" sz="2000" dirty="0"/>
              <a:t>.</a:t>
            </a:r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r>
              <a:rPr lang="de-DE" sz="2000" dirty="0" err="1"/>
              <a:t>Including</a:t>
            </a:r>
            <a:r>
              <a:rPr lang="de-DE" sz="2000" dirty="0"/>
              <a:t> a SHAP </a:t>
            </a:r>
            <a:r>
              <a:rPr lang="de-DE" sz="2000" dirty="0" err="1"/>
              <a:t>dashboard</a:t>
            </a:r>
            <a:r>
              <a:rPr lang="de-DE" sz="2000" dirty="0"/>
              <a:t> on </a:t>
            </a:r>
            <a:r>
              <a:rPr lang="de-DE" sz="2000" dirty="0" err="1"/>
              <a:t>our</a:t>
            </a:r>
            <a:r>
              <a:rPr lang="de-DE" sz="2000" dirty="0"/>
              <a:t> </a:t>
            </a:r>
            <a:r>
              <a:rPr lang="de-DE" sz="2000" dirty="0" err="1"/>
              <a:t>Streamlit</a:t>
            </a:r>
            <a:r>
              <a:rPr lang="de-DE" sz="2000" dirty="0"/>
              <a:t> </a:t>
            </a:r>
            <a:r>
              <a:rPr lang="de-DE" sz="2000" dirty="0" err="1"/>
              <a:t>dashboard</a:t>
            </a:r>
            <a:endParaRPr lang="de-DE" sz="2000" dirty="0"/>
          </a:p>
          <a:p>
            <a:pPr marL="285750" indent="-285750">
              <a:spcBef>
                <a:spcPts val="300"/>
              </a:spcBef>
              <a:buFont typeface="Wingdings" panose="020B0604020202020204" pitchFamily="34" charset="0"/>
              <a:buChar char="§"/>
            </a:pPr>
            <a:endParaRPr lang="de-DE" sz="2000" dirty="0"/>
          </a:p>
          <a:p>
            <a:pPr>
              <a:spcBef>
                <a:spcPts val="300"/>
              </a:spcBef>
            </a:pPr>
            <a:endParaRPr lang="de-DE" sz="2000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47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06EAAE68-C45B-9227-2D37-460E0862D31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 dirty="0" err="1"/>
              <a:t>Closure</a:t>
            </a:r>
            <a:endParaRPr lang="en-PT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A20526-D0D0-FC95-26E2-4DCD6096B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8</a:t>
            </a:fld>
            <a:endParaRPr lang="en-US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4BC3EB9-0F18-87A4-D127-CA6BC38F85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0" tIns="0" rIns="0" bIns="0" rtlCol="0" anchor="t">
            <a:noAutofit/>
          </a:bodyPr>
          <a:lstStyle/>
          <a:p>
            <a:pPr>
              <a:spcBef>
                <a:spcPts val="300"/>
              </a:spcBef>
            </a:pPr>
            <a:r>
              <a:rPr lang="de-DE" sz="2000" b="1" dirty="0" err="1"/>
              <a:t>Conclusion</a:t>
            </a:r>
            <a:r>
              <a:rPr lang="de-DE" sz="2000" b="1" dirty="0"/>
              <a:t> </a:t>
            </a:r>
          </a:p>
          <a:p>
            <a:pPr>
              <a:spcBef>
                <a:spcPts val="300"/>
              </a:spcBef>
            </a:pPr>
            <a:endParaRPr lang="de-DE" sz="2000" b="1" dirty="0"/>
          </a:p>
          <a:p>
            <a:pPr>
              <a:spcBef>
                <a:spcPts val="300"/>
              </a:spcBef>
            </a:pPr>
            <a:r>
              <a:rPr lang="de-DE" sz="2000" dirty="0" err="1"/>
              <a:t>Machine</a:t>
            </a:r>
            <a:r>
              <a:rPr lang="de-DE" sz="2000" dirty="0"/>
              <a:t> Learning </a:t>
            </a:r>
            <a:r>
              <a:rPr lang="de-DE" sz="2000" dirty="0" err="1"/>
              <a:t>can</a:t>
            </a:r>
            <a:r>
              <a:rPr lang="de-DE" sz="2000" dirty="0"/>
              <a:t>: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improve</a:t>
            </a:r>
            <a:r>
              <a:rPr lang="de-DE" sz="2000" dirty="0"/>
              <a:t> </a:t>
            </a:r>
            <a:r>
              <a:rPr lang="de-DE" sz="2000" dirty="0" err="1"/>
              <a:t>diagnosis</a:t>
            </a:r>
            <a:r>
              <a:rPr lang="de-DE" sz="2000" dirty="0"/>
              <a:t> time.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decrase</a:t>
            </a:r>
            <a:r>
              <a:rPr lang="de-DE" sz="2000" dirty="0"/>
              <a:t> human </a:t>
            </a:r>
            <a:r>
              <a:rPr lang="de-DE" sz="2000" dirty="0" err="1"/>
              <a:t>error</a:t>
            </a:r>
            <a:r>
              <a:rPr lang="de-DE" sz="2000" dirty="0"/>
              <a:t> in </a:t>
            </a:r>
            <a:r>
              <a:rPr lang="de-DE" sz="2000" dirty="0" err="1"/>
              <a:t>analysis</a:t>
            </a:r>
            <a:r>
              <a:rPr lang="de-DE" sz="2000" dirty="0"/>
              <a:t>. 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improve</a:t>
            </a:r>
            <a:r>
              <a:rPr lang="de-DE" sz="2000" dirty="0"/>
              <a:t> </a:t>
            </a:r>
            <a:r>
              <a:rPr lang="de-DE" sz="2000" dirty="0" err="1"/>
              <a:t>lives</a:t>
            </a:r>
            <a:r>
              <a:rPr lang="de-DE" sz="2000" dirty="0"/>
              <a:t> </a:t>
            </a:r>
            <a:r>
              <a:rPr lang="de-DE" sz="2000" dirty="0" err="1"/>
              <a:t>as</a:t>
            </a:r>
            <a:r>
              <a:rPr lang="de-DE" sz="2000" dirty="0"/>
              <a:t> </a:t>
            </a:r>
            <a:r>
              <a:rPr lang="de-DE" sz="2000" dirty="0" err="1"/>
              <a:t>early</a:t>
            </a:r>
            <a:r>
              <a:rPr lang="de-DE" sz="2000" dirty="0"/>
              <a:t> </a:t>
            </a:r>
            <a:r>
              <a:rPr lang="de-DE" sz="2000" dirty="0" err="1"/>
              <a:t>cancer</a:t>
            </a:r>
            <a:r>
              <a:rPr lang="de-DE" sz="2000" dirty="0"/>
              <a:t> </a:t>
            </a:r>
            <a:r>
              <a:rPr lang="de-DE" sz="2000" dirty="0" err="1"/>
              <a:t>detection</a:t>
            </a:r>
            <a:r>
              <a:rPr lang="de-DE" sz="2000" dirty="0"/>
              <a:t> </a:t>
            </a:r>
            <a:r>
              <a:rPr lang="de-DE" sz="2000" dirty="0" err="1"/>
              <a:t>means</a:t>
            </a:r>
            <a:r>
              <a:rPr lang="de-DE" sz="2000" dirty="0"/>
              <a:t> </a:t>
            </a:r>
            <a:r>
              <a:rPr lang="de-DE" sz="2000" dirty="0" err="1"/>
              <a:t>improved</a:t>
            </a:r>
            <a:r>
              <a:rPr lang="de-DE" sz="2000" dirty="0"/>
              <a:t> </a:t>
            </a:r>
            <a:r>
              <a:rPr lang="de-DE" sz="2000" dirty="0" err="1"/>
              <a:t>survival</a:t>
            </a:r>
            <a:r>
              <a:rPr lang="de-DE" sz="2000" dirty="0"/>
              <a:t> </a:t>
            </a:r>
            <a:r>
              <a:rPr lang="de-DE" sz="2000" dirty="0" err="1"/>
              <a:t>rates</a:t>
            </a:r>
            <a:r>
              <a:rPr lang="de-DE" sz="2000" dirty="0"/>
              <a:t>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r>
              <a:rPr lang="de-DE" sz="2000" dirty="0" err="1"/>
              <a:t>decrease</a:t>
            </a:r>
            <a:r>
              <a:rPr lang="de-DE" sz="2000" dirty="0"/>
              <a:t> </a:t>
            </a:r>
            <a:r>
              <a:rPr lang="de-DE" sz="2000" dirty="0" err="1"/>
              <a:t>medical</a:t>
            </a:r>
            <a:r>
              <a:rPr lang="de-DE" sz="2000" dirty="0"/>
              <a:t> </a:t>
            </a:r>
            <a:r>
              <a:rPr lang="de-DE" sz="2000" dirty="0" err="1"/>
              <a:t>costs</a:t>
            </a:r>
            <a:r>
              <a:rPr lang="de-DE" sz="2000" dirty="0"/>
              <a:t> (</a:t>
            </a:r>
            <a:r>
              <a:rPr lang="de-DE" sz="2000" dirty="0" err="1"/>
              <a:t>less</a:t>
            </a:r>
            <a:r>
              <a:rPr lang="de-DE" sz="2000" dirty="0"/>
              <a:t> time </a:t>
            </a:r>
            <a:r>
              <a:rPr lang="de-DE" sz="2000" dirty="0" err="1"/>
              <a:t>required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diagnose</a:t>
            </a:r>
            <a:r>
              <a:rPr lang="de-DE" sz="2000" dirty="0"/>
              <a:t> and </a:t>
            </a:r>
            <a:r>
              <a:rPr lang="de-DE" sz="2000" dirty="0" err="1"/>
              <a:t>less</a:t>
            </a:r>
            <a:r>
              <a:rPr lang="de-DE" sz="2000" dirty="0"/>
              <a:t> </a:t>
            </a:r>
            <a:r>
              <a:rPr lang="de-DE" sz="2000" dirty="0" err="1"/>
              <a:t>treatment</a:t>
            </a:r>
            <a:r>
              <a:rPr lang="de-DE" sz="2000" dirty="0"/>
              <a:t> </a:t>
            </a:r>
            <a:r>
              <a:rPr lang="de-DE" sz="2000" dirty="0" err="1"/>
              <a:t>costs</a:t>
            </a:r>
            <a:r>
              <a:rPr lang="de-DE" sz="2000" dirty="0"/>
              <a:t>).</a:t>
            </a:r>
          </a:p>
          <a:p>
            <a:pPr marL="555750" lvl="1" indent="-285750">
              <a:buFont typeface="Wingdings" panose="020B0604020202020204" pitchFamily="34" charset="0"/>
              <a:buChar char="§"/>
            </a:pPr>
            <a:endParaRPr lang="de-DE" sz="2000" dirty="0"/>
          </a:p>
          <a:p>
            <a:pPr>
              <a:spcBef>
                <a:spcPts val="300"/>
              </a:spcBef>
            </a:pPr>
            <a:endParaRPr lang="de-DE" sz="2000" dirty="0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97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14">
            <a:extLst>
              <a:ext uri="{FF2B5EF4-FFF2-40B4-BE49-F238E27FC236}">
                <a16:creationId xmlns:a16="http://schemas.microsoft.com/office/drawing/2014/main" id="{5A7FB668-6C76-5636-6884-06CF62D9E21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PT" dirty="0"/>
              <a:t>Our app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7C8CDB4F-47D4-D5A2-D8B3-79B90520A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Project D: Team Life</a:t>
            </a:r>
            <a:endParaRPr lang="en-PT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1EDA858-DC5D-65F0-05F2-35FF10EED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Bayer 16:9 Template /// February 2018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053E723-DB31-097B-67AD-1A6919B9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t>9</a:t>
            </a:fld>
            <a:endParaRPr lang="en-US"/>
          </a:p>
        </p:txBody>
      </p:sp>
      <p:pic>
        <p:nvPicPr>
          <p:cNvPr id="8" name="Grafik 7" descr="Ein Bild, das Schrift, Logo, Text, Symbol enthält.&#10;&#10;Beschreibung automatisch generiert.">
            <a:extLst>
              <a:ext uri="{FF2B5EF4-FFF2-40B4-BE49-F238E27FC236}">
                <a16:creationId xmlns:a16="http://schemas.microsoft.com/office/drawing/2014/main" id="{24593563-2D62-87A7-FE21-2E0CAD351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0" y="1133179"/>
            <a:ext cx="678844" cy="3044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145503C-AC35-5BED-8F87-CDDEF4034F71}"/>
              </a:ext>
            </a:extLst>
          </p:cNvPr>
          <p:cNvSpPr txBox="1"/>
          <p:nvPr/>
        </p:nvSpPr>
        <p:spPr bwMode="gray">
          <a:xfrm>
            <a:off x="1424068" y="4637940"/>
            <a:ext cx="9342275" cy="18466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de-DE" sz="9600" dirty="0"/>
          </a:p>
          <a:p>
            <a:pPr algn="ctr"/>
            <a:r>
              <a:rPr lang="de-DE" sz="2400" dirty="0">
                <a:ea typeface="+mn-lt"/>
                <a:cs typeface="+mn-lt"/>
                <a:hlinkClick r:id="rId3"/>
              </a:rPr>
              <a:t>https://bayerchallengedlife.streamlit.app/</a:t>
            </a:r>
            <a:endParaRPr lang="de-DE" sz="2400" dirty="0"/>
          </a:p>
        </p:txBody>
      </p:sp>
      <p:pic>
        <p:nvPicPr>
          <p:cNvPr id="11" name="Picture 10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F974E57-5181-E1D7-F811-BC5FE952F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3" y="1911627"/>
            <a:ext cx="3100689" cy="3078541"/>
          </a:xfrm>
          <a:prstGeom prst="rect">
            <a:avLst/>
          </a:prstGeom>
        </p:spPr>
      </p:pic>
      <p:pic>
        <p:nvPicPr>
          <p:cNvPr id="13" name="Picture 12" descr="A pink and white card with black text&#10;&#10;Description automatically generated">
            <a:extLst>
              <a:ext uri="{FF2B5EF4-FFF2-40B4-BE49-F238E27FC236}">
                <a16:creationId xmlns:a16="http://schemas.microsoft.com/office/drawing/2014/main" id="{64C30270-7693-A1C4-D0BD-28F2A8914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381" y="1868707"/>
            <a:ext cx="6347780" cy="30892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633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MPOWERCHARTSPROPERTIES_B_0" val="AAAAAAH//////////wEAAAAAAAAAAAAAACoqIFRoaXMgaXMgYSBMaXRlREIgZmlsZSAqKgcEAP////8FAAAAAQAAAAAAAAAAAAAAAAAAAAAAAAAAAAAAAAAAAAAAAAAAAAAAAAABEQAAAFByb3BlcnR5RG9jdW1lbnRzAg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CAAAAAv//////////AQAAAAAAAAAAAAAAEQAAAFByb3BlcnR5RG9jdW1lbnRzAgAAAAAAAAAFAAAACQAAAF9pZD0kLl9pZAEDAAAAAAADAAAAAQADAAAAIwAAAENvbWJpSW5kZXg9JC5OYW1lICsgJ18nICsgJC5WZXJzaW9uAQQAAAAAAAQAAAABAAQAAAA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P///////wAAAAAAAP////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BAIBAQEBAQEBAQEBAQEBAQIAAAAAAAAAAwAAAAMAAAAA/////wQAJwwAAAAAAAAAAAAAIAD///////////////8AAAD///////////////8DAAAAAwD///////8DAAAAAwD///////8DAAAAAwD///////8DAAAAAwD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8BACAA////////////////AAAO////////AwAAAAI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gABAP///////wQAAAACABAAC7ft0bFNFyRHkxzGmdPAE+EFAAAAAAADAAAAAwADAAAAAQADAAQA////////BAAAAAMAEAALXfxcEC3FzkSjKcuav/m3MgUAAAABAAMAAAAAAAMAAAACAAMAAAAAAP///////wMAAAAAAP///////wMAAAAAAP///////w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QAAAADAAAAAP////8EABQMAAAAAAAAAAAAACAB////////////////AAAA////////////////BAAAAAMA////////BAAAAAMA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AQAgAf///////////////wAADv///////wQAAAACAP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/wIAAgEDAAAAAgD///////8aAAZMaW5rZWRTaGFwZXNEYXRhUHJvcGVydHlfMAUAAAAAAAQAAAADAAQAAAABAAQAAAADAP///////wMAAgEDAAAAAwD///////8lAAZMaW5rZWRTaGFwZVByZXNlbnRhdGlvblNldHRpbmdzRGF0YV8wBQAAAAEABAAAAAAABAAAAAIABAAAAAAABAAAAAI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FAAAABAAAAAD/////AgC3DgAAAAAAAAAAAAD/////gwCDAAAABV9pZAAQAAAABLft0bFNFyRHkxzGmdPAE+EDRGF0YQAbAAAABExpbmtlZFNoYXBlRGF0YQAFAAAAAAACTmFtZQAZAAAATGlua2VkU2hhcGVzRGF0YVByb3BlcnR5ABBWZXJzaW9uAAAAAAAJTGFzdFdyaXRlAJx10d97AQAAAAEA/////50AnQAAAAVfaWQAEAAAAARd/FwQLcXORKMpy5q/+bcyA0RhdGEAKgAAAAhQcmVzZW50YXRpb25TY2FubmVkRm9yTGlua2VkU2hhcGVzAAEAAk5hbWUAJAAAAExpbmtlZFNoYXBlUHJlc2VudGF0aW9uU2V0dGluZ3NEYXRhABBWZXJzaW9uAAAAAAAJTGFzdFdyaXRlAFZ20d97AQ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/>
  <p:tag name="EMPOWERCHARTSPROPERTIES_SLOT" val="B"/>
  <p:tag name="EMPOWERCHARTSPROPERTIES_B_LENGTH" val="24576"/>
</p:tagLst>
</file>

<file path=ppt/theme/theme1.xml><?xml version="1.0" encoding="utf-8"?>
<a:theme xmlns:a="http://schemas.openxmlformats.org/drawingml/2006/main" name="Bayer_16-9">
  <a:themeElements>
    <a:clrScheme name="Custom 1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63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>
          <a:defRPr dirty="0" err="1" smtClean="0"/>
        </a:defPPr>
      </a:lstStyle>
    </a:txDef>
  </a:objectDefaults>
  <a:extraClrSchemeLst/>
  <a:custClrLst>
    <a:custClr name="Raspberry">
      <a:srgbClr val="D30F4B"/>
    </a:custClr>
    <a:custClr name="Fuschia">
      <a:srgbClr val="FF3162"/>
    </a:custClr>
    <a:custClr name="DarkPurple">
      <a:srgbClr val="443247"/>
    </a:custClr>
    <a:custClr name="MidPurple">
      <a:srgbClr val="624963"/>
    </a:custClr>
    <a:custClr name="DarkBlue">
      <a:srgbClr val="10384F"/>
    </a:custClr>
    <a:custClr name="MidBlue">
      <a:srgbClr val="00617F"/>
    </a:custClr>
    <a:custClr name="Blue">
      <a:srgbClr val="0091DF"/>
    </a:custClr>
    <a:custClr name="BrightBlue">
      <a:srgbClr val="00BCFF"/>
    </a:custClr>
    <a:custClr name="DarkGreen">
      <a:srgbClr val="004422"/>
    </a:custClr>
    <a:custClr name="MidGreen">
      <a:srgbClr val="2B6636"/>
    </a:custClr>
    <a:custClr name="Green">
      <a:srgbClr val="66B512"/>
    </a:custClr>
    <a:custClr name="BrightGreen">
      <a:srgbClr val="89D329"/>
    </a:custClr>
    <a:custClr name="TrafficLightRed">
      <a:srgbClr val="CC0000"/>
    </a:custClr>
    <a:custClr name="TrafficLightYellow">
      <a:srgbClr val="FFCC00"/>
    </a:custClr>
    <a:custClr name="TrafficLightGreen">
      <a:srgbClr val="66B512"/>
    </a:custClr>
  </a:custClrLst>
</a:theme>
</file>

<file path=ppt/theme/theme2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ayer 2017">
      <a:dk1>
        <a:srgbClr val="000000"/>
      </a:dk1>
      <a:lt1>
        <a:srgbClr val="FFFFFF"/>
      </a:lt1>
      <a:dk2>
        <a:srgbClr val="FF3162"/>
      </a:dk2>
      <a:lt2>
        <a:srgbClr val="624963"/>
      </a:lt2>
      <a:accent1>
        <a:srgbClr val="10384F"/>
      </a:accent1>
      <a:accent2>
        <a:srgbClr val="00BCFF"/>
      </a:accent2>
      <a:accent3>
        <a:srgbClr val="004422"/>
      </a:accent3>
      <a:accent4>
        <a:srgbClr val="89D329"/>
      </a:accent4>
      <a:accent5>
        <a:srgbClr val="443247"/>
      </a:accent5>
      <a:accent6>
        <a:srgbClr val="D30F4B"/>
      </a:accent6>
      <a:hlink>
        <a:srgbClr val="00BCFF"/>
      </a:hlink>
      <a:folHlink>
        <a:srgbClr val="89D329"/>
      </a:folHlink>
    </a:clrScheme>
    <a:fontScheme name="Arial">
      <a:majorFont>
        <a:latin typeface="Arial"/>
        <a:ea typeface="Arial Unicode MS"/>
        <a:cs typeface="Arial"/>
      </a:majorFont>
      <a:minorFont>
        <a:latin typeface="Arial"/>
        <a:ea typeface="Arial Unicode MS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Bayer_16-9</Template>
  <TotalTime>1627</TotalTime>
  <Words>558</Words>
  <Application>Microsoft Macintosh PowerPoint</Application>
  <PresentationFormat>Custom</PresentationFormat>
  <Paragraphs>117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Wingdings</vt:lpstr>
      <vt:lpstr>zeitung</vt:lpstr>
      <vt:lpstr>Bayer_16-9</vt:lpstr>
      <vt:lpstr>  Breast Cancer Data  Visualisation and Exploration</vt:lpstr>
      <vt:lpstr>Project D: Team Life</vt:lpstr>
      <vt:lpstr>Project D: Team Life</vt:lpstr>
      <vt:lpstr>Project D: Team Life</vt:lpstr>
      <vt:lpstr>Project D: Team Life</vt:lpstr>
      <vt:lpstr>Project D: Team Life</vt:lpstr>
      <vt:lpstr>Project D: Team Life</vt:lpstr>
      <vt:lpstr>Project D: Team Life</vt:lpstr>
      <vt:lpstr>Project D: Team Life</vt:lpstr>
      <vt:lpstr>PowerPoint Presentation</vt:lpstr>
      <vt:lpstr>Project D: Team Life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Verbal Identity</dc:title>
  <dc:creator>Günter Tophoven</dc:creator>
  <cp:lastModifiedBy>Zachary Bolon</cp:lastModifiedBy>
  <cp:revision>217</cp:revision>
  <cp:lastPrinted>2017-10-23T10:44:12Z</cp:lastPrinted>
  <dcterms:created xsi:type="dcterms:W3CDTF">2021-09-13T13:47:57Z</dcterms:created>
  <dcterms:modified xsi:type="dcterms:W3CDTF">2023-08-25T08:27:26Z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lassLabelPos">
    <vt:lpwstr>836;514;810;514;854;514</vt:lpwstr>
  </property>
  <property fmtid="{D5CDD505-2E9C-101B-9397-08002B2CF9AE}" pid="3" name="MSIP_Label_2c76c141-ac86-40e5-abf2-c6f60e474cee_Enabled">
    <vt:lpwstr>True</vt:lpwstr>
  </property>
  <property fmtid="{D5CDD505-2E9C-101B-9397-08002B2CF9AE}" pid="4" name="MSIP_Label_2c76c141-ac86-40e5-abf2-c6f60e474cee_SiteId">
    <vt:lpwstr>fcb2b37b-5da0-466b-9b83-0014b67a7c78</vt:lpwstr>
  </property>
  <property fmtid="{D5CDD505-2E9C-101B-9397-08002B2CF9AE}" pid="5" name="MSIP_Label_2c76c141-ac86-40e5-abf2-c6f60e474cee_Owner">
    <vt:lpwstr>bernhard.grupp@bayer.com</vt:lpwstr>
  </property>
  <property fmtid="{D5CDD505-2E9C-101B-9397-08002B2CF9AE}" pid="6" name="MSIP_Label_2c76c141-ac86-40e5-abf2-c6f60e474cee_SetDate">
    <vt:lpwstr>2021-09-13T15:48:00.7540166Z</vt:lpwstr>
  </property>
  <property fmtid="{D5CDD505-2E9C-101B-9397-08002B2CF9AE}" pid="7" name="MSIP_Label_2c76c141-ac86-40e5-abf2-c6f60e474cee_Name">
    <vt:lpwstr>RESTRICTED</vt:lpwstr>
  </property>
  <property fmtid="{D5CDD505-2E9C-101B-9397-08002B2CF9AE}" pid="8" name="MSIP_Label_2c76c141-ac86-40e5-abf2-c6f60e474cee_Application">
    <vt:lpwstr>Microsoft Azure Information Protection</vt:lpwstr>
  </property>
  <property fmtid="{D5CDD505-2E9C-101B-9397-08002B2CF9AE}" pid="9" name="MSIP_Label_2c76c141-ac86-40e5-abf2-c6f60e474cee_Extended_MSFT_Method">
    <vt:lpwstr>Automatic</vt:lpwstr>
  </property>
  <property fmtid="{D5CDD505-2E9C-101B-9397-08002B2CF9AE}" pid="10" name="Sensitivity">
    <vt:lpwstr>RESTRICTED</vt:lpwstr>
  </property>
</Properties>
</file>